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0"/>
  </p:notesMasterIdLst>
  <p:sldIdLst>
    <p:sldId id="256" r:id="rId5"/>
    <p:sldId id="258" r:id="rId6"/>
    <p:sldId id="263" r:id="rId7"/>
    <p:sldId id="259" r:id="rId8"/>
    <p:sldId id="260" r:id="rId9"/>
    <p:sldId id="261" r:id="rId10"/>
    <p:sldId id="269" r:id="rId11"/>
    <p:sldId id="270" r:id="rId12"/>
    <p:sldId id="265" r:id="rId13"/>
    <p:sldId id="268" r:id="rId14"/>
    <p:sldId id="267" r:id="rId15"/>
    <p:sldId id="271" r:id="rId16"/>
    <p:sldId id="262" r:id="rId17"/>
    <p:sldId id="264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190CF-24DD-4868-9AFC-F15826BBEFAD}" v="20" dt="2021-10-11T18:12:56.563"/>
    <p1510:client id="{1FD0797A-8C11-41B7-B7B4-87D76766E0B5}" v="1466" dt="2021-10-12T06:08:08.691"/>
    <p1510:client id="{84EC3F2F-601E-D01D-1E91-B8A42E3A7453}" v="801" dt="2021-10-12T02:05:40.390"/>
    <p1510:client id="{B2EE4818-9589-4643-9BBA-D96850483E16}" v="15" dt="2021-10-12T00:17:17.878"/>
    <p1510:client id="{DC1C02DA-DDC7-4601-A728-B53F536430B8}" v="357" dt="2021-10-11T10:35:52.050"/>
    <p1510:client id="{EADA0A51-3A69-4ADD-8B70-5477FB53EE67}" v="12" vWet="14" dt="2021-10-12T05:57:26.241"/>
    <p1510:client id="{FEC52379-D1B5-492C-A840-35FBACE8B35B}" v="196" dt="2021-10-11T17:12:14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lani Lamont Peay" userId="S::jlp574@nau.edu::c5f811cb-21cc-4f7b-9430-5d6c7d23797c" providerId="AD" clId="Web-{DC1C02DA-DDC7-4601-A728-B53F536430B8}"/>
    <pc:docChg chg="addSld modSld">
      <pc:chgData name="Jelani Lamont Peay" userId="S::jlp574@nau.edu::c5f811cb-21cc-4f7b-9430-5d6c7d23797c" providerId="AD" clId="Web-{DC1C02DA-DDC7-4601-A728-B53F536430B8}" dt="2021-10-11T10:35:52.050" v="204"/>
      <pc:docMkLst>
        <pc:docMk/>
      </pc:docMkLst>
      <pc:sldChg chg="modSp">
        <pc:chgData name="Jelani Lamont Peay" userId="S::jlp574@nau.edu::c5f811cb-21cc-4f7b-9430-5d6c7d23797c" providerId="AD" clId="Web-{DC1C02DA-DDC7-4601-A728-B53F536430B8}" dt="2021-10-11T10:32:15.276" v="159" actId="20577"/>
        <pc:sldMkLst>
          <pc:docMk/>
          <pc:sldMk cId="2136594623" sldId="261"/>
        </pc:sldMkLst>
        <pc:spChg chg="mod">
          <ac:chgData name="Jelani Lamont Peay" userId="S::jlp574@nau.edu::c5f811cb-21cc-4f7b-9430-5d6c7d23797c" providerId="AD" clId="Web-{DC1C02DA-DDC7-4601-A728-B53F536430B8}" dt="2021-10-11T10:32:15.276" v="159" actId="20577"/>
          <ac:spMkLst>
            <pc:docMk/>
            <pc:sldMk cId="2136594623" sldId="261"/>
            <ac:spMk id="3" creationId="{C33402CE-8D80-4C4D-B1BD-7E596A939D80}"/>
          </ac:spMkLst>
        </pc:spChg>
      </pc:sldChg>
      <pc:sldChg chg="addSp delSp modSp new">
        <pc:chgData name="Jelani Lamont Peay" userId="S::jlp574@nau.edu::c5f811cb-21cc-4f7b-9430-5d6c7d23797c" providerId="AD" clId="Web-{DC1C02DA-DDC7-4601-A728-B53F536430B8}" dt="2021-10-11T10:35:52.050" v="204"/>
        <pc:sldMkLst>
          <pc:docMk/>
          <pc:sldMk cId="1105401628" sldId="269"/>
        </pc:sldMkLst>
        <pc:spChg chg="mod">
          <ac:chgData name="Jelani Lamont Peay" userId="S::jlp574@nau.edu::c5f811cb-21cc-4f7b-9430-5d6c7d23797c" providerId="AD" clId="Web-{DC1C02DA-DDC7-4601-A728-B53F536430B8}" dt="2021-10-11T10:32:41.526" v="195" actId="20577"/>
          <ac:spMkLst>
            <pc:docMk/>
            <pc:sldMk cId="1105401628" sldId="269"/>
            <ac:spMk id="2" creationId="{0562D2C7-DAFE-4886-9F7F-B2BBA7EFF186}"/>
          </ac:spMkLst>
        </pc:spChg>
        <pc:spChg chg="add del mod">
          <ac:chgData name="Jelani Lamont Peay" userId="S::jlp574@nau.edu::c5f811cb-21cc-4f7b-9430-5d6c7d23797c" providerId="AD" clId="Web-{DC1C02DA-DDC7-4601-A728-B53F536430B8}" dt="2021-10-11T10:35:52.050" v="204"/>
          <ac:spMkLst>
            <pc:docMk/>
            <pc:sldMk cId="1105401628" sldId="269"/>
            <ac:spMk id="3" creationId="{8C1CA291-B2EC-49A5-B52C-99941E1078EB}"/>
          </ac:spMkLst>
        </pc:spChg>
      </pc:sldChg>
    </pc:docChg>
  </pc:docChgLst>
  <pc:docChgLst>
    <pc:chgData name="Salar Golshan" userId="S::sg2349@nau.edu::c999438f-4785-4ea0-9fe9-2886a4f21891" providerId="AD" clId="Web-{84EC3F2F-601E-D01D-1E91-B8A42E3A7453}"/>
    <pc:docChg chg="addSld modSld">
      <pc:chgData name="Salar Golshan" userId="S::sg2349@nau.edu::c999438f-4785-4ea0-9fe9-2886a4f21891" providerId="AD" clId="Web-{84EC3F2F-601E-D01D-1E91-B8A42E3A7453}" dt="2021-10-12T02:05:40.390" v="453" actId="1076"/>
      <pc:docMkLst>
        <pc:docMk/>
      </pc:docMkLst>
      <pc:sldChg chg="addSp delSp modSp modMedia addAnim delAnim">
        <pc:chgData name="Salar Golshan" userId="S::sg2349@nau.edu::c999438f-4785-4ea0-9fe9-2886a4f21891" providerId="AD" clId="Web-{84EC3F2F-601E-D01D-1E91-B8A42E3A7453}" dt="2021-10-12T01:53:14.126" v="449" actId="1076"/>
        <pc:sldMkLst>
          <pc:docMk/>
          <pc:sldMk cId="1428765731" sldId="258"/>
        </pc:sldMkLst>
        <pc:spChg chg="mod">
          <ac:chgData name="Salar Golshan" userId="S::sg2349@nau.edu::c999438f-4785-4ea0-9fe9-2886a4f21891" providerId="AD" clId="Web-{84EC3F2F-601E-D01D-1E91-B8A42E3A7453}" dt="2021-10-11T03:40:47.299" v="2" actId="1076"/>
          <ac:spMkLst>
            <pc:docMk/>
            <pc:sldMk cId="1428765731" sldId="258"/>
            <ac:spMk id="2" creationId="{097A66DE-1CD6-493C-AE83-B94AA8FE1D39}"/>
          </ac:spMkLst>
        </pc:spChg>
        <pc:spChg chg="add mod">
          <ac:chgData name="Salar Golshan" userId="S::sg2349@nau.edu::c999438f-4785-4ea0-9fe9-2886a4f21891" providerId="AD" clId="Web-{84EC3F2F-601E-D01D-1E91-B8A42E3A7453}" dt="2021-10-11T03:41:16.269" v="9" actId="20577"/>
          <ac:spMkLst>
            <pc:docMk/>
            <pc:sldMk cId="1428765731" sldId="258"/>
            <ac:spMk id="3" creationId="{E9BD79F2-E79F-4502-9744-A3953CACEB0F}"/>
          </ac:spMkLst>
        </pc:spChg>
        <pc:spChg chg="add del mod">
          <ac:chgData name="Salar Golshan" userId="S::sg2349@nau.edu::c999438f-4785-4ea0-9fe9-2886a4f21891" providerId="AD" clId="Web-{84EC3F2F-601E-D01D-1E91-B8A42E3A7453}" dt="2021-10-12T01:45:20.300" v="444"/>
          <ac:spMkLst>
            <pc:docMk/>
            <pc:sldMk cId="1428765731" sldId="258"/>
            <ac:spMk id="5" creationId="{88A56D87-8A55-4209-A6C2-7077832E57AC}"/>
          </ac:spMkLst>
        </pc:spChg>
        <pc:picChg chg="add del mod">
          <ac:chgData name="Salar Golshan" userId="S::sg2349@nau.edu::c999438f-4785-4ea0-9fe9-2886a4f21891" providerId="AD" clId="Web-{84EC3F2F-601E-D01D-1E91-B8A42E3A7453}" dt="2021-10-12T01:49:55.223" v="447"/>
          <ac:picMkLst>
            <pc:docMk/>
            <pc:sldMk cId="1428765731" sldId="258"/>
            <ac:picMk id="7" creationId="{6A267E6D-3425-4517-A1EE-A830FAEE5FA9}"/>
          </ac:picMkLst>
        </pc:picChg>
        <pc:picChg chg="add mod">
          <ac:chgData name="Salar Golshan" userId="S::sg2349@nau.edu::c999438f-4785-4ea0-9fe9-2886a4f21891" providerId="AD" clId="Web-{84EC3F2F-601E-D01D-1E91-B8A42E3A7453}" dt="2021-10-12T01:53:14.126" v="449" actId="1076"/>
          <ac:picMkLst>
            <pc:docMk/>
            <pc:sldMk cId="1428765731" sldId="258"/>
            <ac:picMk id="8" creationId="{385E1D1B-2BDC-4B17-8098-CEBD04F5790E}"/>
          </ac:picMkLst>
        </pc:picChg>
      </pc:sldChg>
      <pc:sldChg chg="modSp">
        <pc:chgData name="Salar Golshan" userId="S::sg2349@nau.edu::c999438f-4785-4ea0-9fe9-2886a4f21891" providerId="AD" clId="Web-{84EC3F2F-601E-D01D-1E91-B8A42E3A7453}" dt="2021-10-11T17:35:19.575" v="411" actId="20577"/>
        <pc:sldMkLst>
          <pc:docMk/>
          <pc:sldMk cId="3626151446" sldId="264"/>
        </pc:sldMkLst>
        <pc:spChg chg="mod">
          <ac:chgData name="Salar Golshan" userId="S::sg2349@nau.edu::c999438f-4785-4ea0-9fe9-2886a4f21891" providerId="AD" clId="Web-{84EC3F2F-601E-D01D-1E91-B8A42E3A7453}" dt="2021-10-11T17:35:19.575" v="411" actId="20577"/>
          <ac:spMkLst>
            <pc:docMk/>
            <pc:sldMk cId="3626151446" sldId="264"/>
            <ac:spMk id="10" creationId="{48A78D9C-9FFB-43E8-9BCF-90C7AE2736FB}"/>
          </ac:spMkLst>
        </pc:spChg>
      </pc:sldChg>
      <pc:sldChg chg="addSp delSp modSp new modMedia addAnim">
        <pc:chgData name="Salar Golshan" userId="S::sg2349@nau.edu::c999438f-4785-4ea0-9fe9-2886a4f21891" providerId="AD" clId="Web-{84EC3F2F-601E-D01D-1E91-B8A42E3A7453}" dt="2021-10-12T02:05:40.390" v="453" actId="1076"/>
        <pc:sldMkLst>
          <pc:docMk/>
          <pc:sldMk cId="785414124" sldId="268"/>
        </pc:sldMkLst>
        <pc:spChg chg="mod">
          <ac:chgData name="Salar Golshan" userId="S::sg2349@nau.edu::c999438f-4785-4ea0-9fe9-2886a4f21891" providerId="AD" clId="Web-{84EC3F2F-601E-D01D-1E91-B8A42E3A7453}" dt="2021-10-11T03:44:31.689" v="37" actId="20577"/>
          <ac:spMkLst>
            <pc:docMk/>
            <pc:sldMk cId="785414124" sldId="268"/>
            <ac:spMk id="2" creationId="{F6F286B7-F987-46A8-AC4E-C29983F32275}"/>
          </ac:spMkLst>
        </pc:spChg>
        <pc:spChg chg="add mod">
          <ac:chgData name="Salar Golshan" userId="S::sg2349@nau.edu::c999438f-4785-4ea0-9fe9-2886a4f21891" providerId="AD" clId="Web-{84EC3F2F-601E-D01D-1E91-B8A42E3A7453}" dt="2021-10-11T17:35:45.216" v="441" actId="20577"/>
          <ac:spMkLst>
            <pc:docMk/>
            <pc:sldMk cId="785414124" sldId="268"/>
            <ac:spMk id="3" creationId="{7F99901B-D4DE-4563-A11E-79F98607BFD9}"/>
          </ac:spMkLst>
        </pc:spChg>
        <pc:spChg chg="add del mod">
          <ac:chgData name="Salar Golshan" userId="S::sg2349@nau.edu::c999438f-4785-4ea0-9fe9-2886a4f21891" providerId="AD" clId="Web-{84EC3F2F-601E-D01D-1E91-B8A42E3A7453}" dt="2021-10-11T03:44:34.314" v="38"/>
          <ac:spMkLst>
            <pc:docMk/>
            <pc:sldMk cId="785414124" sldId="268"/>
            <ac:spMk id="3" creationId="{CD350EA9-AE08-4F1E-B9A1-490130C3E5D1}"/>
          </ac:spMkLst>
        </pc:spChg>
        <pc:spChg chg="add mod">
          <ac:chgData name="Salar Golshan" userId="S::sg2349@nau.edu::c999438f-4785-4ea0-9fe9-2886a4f21891" providerId="AD" clId="Web-{84EC3F2F-601E-D01D-1E91-B8A42E3A7453}" dt="2021-10-11T03:46:38.885" v="41" actId="20577"/>
          <ac:spMkLst>
            <pc:docMk/>
            <pc:sldMk cId="785414124" sldId="268"/>
            <ac:spMk id="4" creationId="{842DF4F0-DD19-4FE1-B6BB-D89082C54DAD}"/>
          </ac:spMkLst>
        </pc:spChg>
        <pc:spChg chg="add mod">
          <ac:chgData name="Salar Golshan" userId="S::sg2349@nau.edu::c999438f-4785-4ea0-9fe9-2886a4f21891" providerId="AD" clId="Web-{84EC3F2F-601E-D01D-1E91-B8A42E3A7453}" dt="2021-10-11T03:54:18.822" v="333" actId="1076"/>
          <ac:spMkLst>
            <pc:docMk/>
            <pc:sldMk cId="785414124" sldId="268"/>
            <ac:spMk id="6" creationId="{1857B953-54E5-436F-B256-0D1541FA7D0E}"/>
          </ac:spMkLst>
        </pc:spChg>
        <pc:spChg chg="add del mod">
          <ac:chgData name="Salar Golshan" userId="S::sg2349@nau.edu::c999438f-4785-4ea0-9fe9-2886a4f21891" providerId="AD" clId="Web-{84EC3F2F-601E-D01D-1E91-B8A42E3A7453}" dt="2021-10-11T03:48:05.891" v="48"/>
          <ac:spMkLst>
            <pc:docMk/>
            <pc:sldMk cId="785414124" sldId="268"/>
            <ac:spMk id="7" creationId="{612C0CEA-A0FF-4E7A-AB5B-4C5A851B8486}"/>
          </ac:spMkLst>
        </pc:spChg>
        <pc:spChg chg="add mod">
          <ac:chgData name="Salar Golshan" userId="S::sg2349@nau.edu::c999438f-4785-4ea0-9fe9-2886a4f21891" providerId="AD" clId="Web-{84EC3F2F-601E-D01D-1E91-B8A42E3A7453}" dt="2021-10-11T03:55:45.939" v="367" actId="20577"/>
          <ac:spMkLst>
            <pc:docMk/>
            <pc:sldMk cId="785414124" sldId="268"/>
            <ac:spMk id="8" creationId="{C1479460-E7AB-47A5-8259-546FC5F41D58}"/>
          </ac:spMkLst>
        </pc:spChg>
        <pc:spChg chg="add del">
          <ac:chgData name="Salar Golshan" userId="S::sg2349@nau.edu::c999438f-4785-4ea0-9fe9-2886a4f21891" providerId="AD" clId="Web-{84EC3F2F-601E-D01D-1E91-B8A42E3A7453}" dt="2021-10-11T03:50:55.434" v="272"/>
          <ac:spMkLst>
            <pc:docMk/>
            <pc:sldMk cId="785414124" sldId="268"/>
            <ac:spMk id="9" creationId="{CCEAE76C-A8B2-4446-B1E4-B721562FD655}"/>
          </ac:spMkLst>
        </pc:spChg>
        <pc:spChg chg="add mod">
          <ac:chgData name="Salar Golshan" userId="S::sg2349@nau.edu::c999438f-4785-4ea0-9fe9-2886a4f21891" providerId="AD" clId="Web-{84EC3F2F-601E-D01D-1E91-B8A42E3A7453}" dt="2021-10-11T03:50:53.215" v="271" actId="1076"/>
          <ac:spMkLst>
            <pc:docMk/>
            <pc:sldMk cId="785414124" sldId="268"/>
            <ac:spMk id="10" creationId="{E884544B-C498-431E-9225-600D457B59FE}"/>
          </ac:spMkLst>
        </pc:spChg>
        <pc:picChg chg="add mod">
          <ac:chgData name="Salar Golshan" userId="S::sg2349@nau.edu::c999438f-4785-4ea0-9fe9-2886a4f21891" providerId="AD" clId="Web-{84EC3F2F-601E-D01D-1E91-B8A42E3A7453}" dt="2021-10-11T03:48:00.781" v="44" actId="1076"/>
          <ac:picMkLst>
            <pc:docMk/>
            <pc:sldMk cId="785414124" sldId="268"/>
            <ac:picMk id="5" creationId="{B83E2ED6-3A4C-4275-90E5-FDB3B6F89E25}"/>
          </ac:picMkLst>
        </pc:picChg>
        <pc:picChg chg="add mod">
          <ac:chgData name="Salar Golshan" userId="S::sg2349@nau.edu::c999438f-4785-4ea0-9fe9-2886a4f21891" providerId="AD" clId="Web-{84EC3F2F-601E-D01D-1E91-B8A42E3A7453}" dt="2021-10-12T02:05:40.390" v="453" actId="1076"/>
          <ac:picMkLst>
            <pc:docMk/>
            <pc:sldMk cId="785414124" sldId="268"/>
            <ac:picMk id="7" creationId="{6AFA676E-A4F4-425D-A5D0-DC674F0D0E89}"/>
          </ac:picMkLst>
        </pc:picChg>
      </pc:sldChg>
    </pc:docChg>
  </pc:docChgLst>
  <pc:docChgLst>
    <pc:chgData name="Keerthi S Gopi Nagaruri" userId="53f8890c-e40f-43f6-b4eb-3ff20bbb2b4a" providerId="ADAL" clId="{1FD0797A-8C11-41B7-B7B4-87D76766E0B5}"/>
    <pc:docChg chg="undo custSel addSld delSld modSld">
      <pc:chgData name="Keerthi S Gopi Nagaruri" userId="53f8890c-e40f-43f6-b4eb-3ff20bbb2b4a" providerId="ADAL" clId="{1FD0797A-8C11-41B7-B7B4-87D76766E0B5}" dt="2021-10-12T06:08:08.691" v="1492" actId="1076"/>
      <pc:docMkLst>
        <pc:docMk/>
      </pc:docMkLst>
      <pc:sldChg chg="modSp mod">
        <pc:chgData name="Keerthi S Gopi Nagaruri" userId="53f8890c-e40f-43f6-b4eb-3ff20bbb2b4a" providerId="ADAL" clId="{1FD0797A-8C11-41B7-B7B4-87D76766E0B5}" dt="2021-10-11T18:02:32.874" v="1264" actId="20577"/>
        <pc:sldMkLst>
          <pc:docMk/>
          <pc:sldMk cId="1428765731" sldId="258"/>
        </pc:sldMkLst>
        <pc:spChg chg="mod">
          <ac:chgData name="Keerthi S Gopi Nagaruri" userId="53f8890c-e40f-43f6-b4eb-3ff20bbb2b4a" providerId="ADAL" clId="{1FD0797A-8C11-41B7-B7B4-87D76766E0B5}" dt="2021-10-11T18:02:32.874" v="1264" actId="20577"/>
          <ac:spMkLst>
            <pc:docMk/>
            <pc:sldMk cId="1428765731" sldId="258"/>
            <ac:spMk id="2" creationId="{097A66DE-1CD6-493C-AE83-B94AA8FE1D39}"/>
          </ac:spMkLst>
        </pc:spChg>
        <pc:spChg chg="mod">
          <ac:chgData name="Keerthi S Gopi Nagaruri" userId="53f8890c-e40f-43f6-b4eb-3ff20bbb2b4a" providerId="ADAL" clId="{1FD0797A-8C11-41B7-B7B4-87D76766E0B5}" dt="2021-10-11T18:02:10.202" v="1256" actId="1076"/>
          <ac:spMkLst>
            <pc:docMk/>
            <pc:sldMk cId="1428765731" sldId="258"/>
            <ac:spMk id="4" creationId="{51806C09-2D2E-48EB-BBC6-C58F00A58DC1}"/>
          </ac:spMkLst>
        </pc:spChg>
      </pc:sldChg>
      <pc:sldChg chg="addSp delSp modSp mod setBg modNotesTx">
        <pc:chgData name="Keerthi S Gopi Nagaruri" userId="53f8890c-e40f-43f6-b4eb-3ff20bbb2b4a" providerId="ADAL" clId="{1FD0797A-8C11-41B7-B7B4-87D76766E0B5}" dt="2021-10-12T06:08:08.691" v="1492" actId="1076"/>
        <pc:sldMkLst>
          <pc:docMk/>
          <pc:sldMk cId="310371071" sldId="262"/>
        </pc:sldMkLst>
        <pc:spChg chg="mod">
          <ac:chgData name="Keerthi S Gopi Nagaruri" userId="53f8890c-e40f-43f6-b4eb-3ff20bbb2b4a" providerId="ADAL" clId="{1FD0797A-8C11-41B7-B7B4-87D76766E0B5}" dt="2021-10-11T17:29:14.796" v="642" actId="14100"/>
          <ac:spMkLst>
            <pc:docMk/>
            <pc:sldMk cId="310371071" sldId="262"/>
            <ac:spMk id="2" creationId="{C5E44891-A82C-4DB7-A967-343077D6AF97}"/>
          </ac:spMkLst>
        </pc:spChg>
        <pc:spChg chg="mod">
          <ac:chgData name="Keerthi S Gopi Nagaruri" userId="53f8890c-e40f-43f6-b4eb-3ff20bbb2b4a" providerId="ADAL" clId="{1FD0797A-8C11-41B7-B7B4-87D76766E0B5}" dt="2021-10-11T17:30:59.908" v="713" actId="20577"/>
          <ac:spMkLst>
            <pc:docMk/>
            <pc:sldMk cId="310371071" sldId="262"/>
            <ac:spMk id="5" creationId="{424188F1-F32C-4BE6-807E-8897DC006D0B}"/>
          </ac:spMkLst>
        </pc:spChg>
        <pc:spChg chg="add del mod">
          <ac:chgData name="Keerthi S Gopi Nagaruri" userId="53f8890c-e40f-43f6-b4eb-3ff20bbb2b4a" providerId="ADAL" clId="{1FD0797A-8C11-41B7-B7B4-87D76766E0B5}" dt="2021-10-11T17:29:59.047" v="653" actId="478"/>
          <ac:spMkLst>
            <pc:docMk/>
            <pc:sldMk cId="310371071" sldId="262"/>
            <ac:spMk id="6" creationId="{8385E608-7B56-40A2-992F-138F5D0A0297}"/>
          </ac:spMkLst>
        </pc:spChg>
        <pc:spChg chg="add">
          <ac:chgData name="Keerthi S Gopi Nagaruri" userId="53f8890c-e40f-43f6-b4eb-3ff20bbb2b4a" providerId="ADAL" clId="{1FD0797A-8C11-41B7-B7B4-87D76766E0B5}" dt="2021-10-11T17:28:10.314" v="622" actId="26606"/>
          <ac:spMkLst>
            <pc:docMk/>
            <pc:sldMk cId="310371071" sldId="262"/>
            <ac:spMk id="11" creationId="{13FE9996-7EAC-4679-B37D-C1045F42F954}"/>
          </ac:spMkLst>
        </pc:spChg>
        <pc:spChg chg="add">
          <ac:chgData name="Keerthi S Gopi Nagaruri" userId="53f8890c-e40f-43f6-b4eb-3ff20bbb2b4a" providerId="ADAL" clId="{1FD0797A-8C11-41B7-B7B4-87D76766E0B5}" dt="2021-10-11T17:28:10.314" v="622" actId="26606"/>
          <ac:spMkLst>
            <pc:docMk/>
            <pc:sldMk cId="310371071" sldId="262"/>
            <ac:spMk id="13" creationId="{761DF1FE-5CC8-43D2-A76C-93C76EEDE1E9}"/>
          </ac:spMkLst>
        </pc:spChg>
        <pc:spChg chg="add del mod">
          <ac:chgData name="Keerthi S Gopi Nagaruri" userId="53f8890c-e40f-43f6-b4eb-3ff20bbb2b4a" providerId="ADAL" clId="{1FD0797A-8C11-41B7-B7B4-87D76766E0B5}" dt="2021-10-11T17:29:08.782" v="639"/>
          <ac:spMkLst>
            <pc:docMk/>
            <pc:sldMk cId="310371071" sldId="262"/>
            <ac:spMk id="14" creationId="{7F64303E-D2AF-4D82-B319-9EF4E5352F40}"/>
          </ac:spMkLst>
        </pc:spChg>
        <pc:spChg chg="add del mod">
          <ac:chgData name="Keerthi S Gopi Nagaruri" userId="53f8890c-e40f-43f6-b4eb-3ff20bbb2b4a" providerId="ADAL" clId="{1FD0797A-8C11-41B7-B7B4-87D76766E0B5}" dt="2021-10-11T17:29:05.708" v="633"/>
          <ac:spMkLst>
            <pc:docMk/>
            <pc:sldMk cId="310371071" sldId="262"/>
            <ac:spMk id="16" creationId="{91C8EC6E-6380-41C1-A989-85FB97556666}"/>
          </ac:spMkLst>
        </pc:spChg>
        <pc:spChg chg="add">
          <ac:chgData name="Keerthi S Gopi Nagaruri" userId="53f8890c-e40f-43f6-b4eb-3ff20bbb2b4a" providerId="ADAL" clId="{1FD0797A-8C11-41B7-B7B4-87D76766E0B5}" dt="2021-10-11T17:28:10.314" v="622" actId="26606"/>
          <ac:spMkLst>
            <pc:docMk/>
            <pc:sldMk cId="310371071" sldId="262"/>
            <ac:spMk id="17" creationId="{C843AFC8-D8D0-4784-B08C-6324FA88E6DD}"/>
          </ac:spMkLst>
        </pc:spChg>
        <pc:spChg chg="add mod">
          <ac:chgData name="Keerthi S Gopi Nagaruri" userId="53f8890c-e40f-43f6-b4eb-3ff20bbb2b4a" providerId="ADAL" clId="{1FD0797A-8C11-41B7-B7B4-87D76766E0B5}" dt="2021-10-11T17:29:33.275" v="647" actId="14100"/>
          <ac:spMkLst>
            <pc:docMk/>
            <pc:sldMk cId="310371071" sldId="262"/>
            <ac:spMk id="18" creationId="{D5091987-D255-4B2C-9D65-D5D7254A7B6D}"/>
          </ac:spMkLst>
        </pc:spChg>
        <pc:spChg chg="add">
          <ac:chgData name="Keerthi S Gopi Nagaruri" userId="53f8890c-e40f-43f6-b4eb-3ff20bbb2b4a" providerId="ADAL" clId="{1FD0797A-8C11-41B7-B7B4-87D76766E0B5}" dt="2021-10-11T17:28:10.314" v="622" actId="26606"/>
          <ac:spMkLst>
            <pc:docMk/>
            <pc:sldMk cId="310371071" sldId="262"/>
            <ac:spMk id="19" creationId="{854B1A56-8AFB-4D4F-8D98-1E832D6FFE67}"/>
          </ac:spMkLst>
        </pc:spChg>
        <pc:spChg chg="add mod">
          <ac:chgData name="Keerthi S Gopi Nagaruri" userId="53f8890c-e40f-43f6-b4eb-3ff20bbb2b4a" providerId="ADAL" clId="{1FD0797A-8C11-41B7-B7B4-87D76766E0B5}" dt="2021-10-11T17:32:40.173" v="849" actId="20577"/>
          <ac:spMkLst>
            <pc:docMk/>
            <pc:sldMk cId="310371071" sldId="262"/>
            <ac:spMk id="20" creationId="{C6FF8A7C-9ED2-44C7-BDC7-EEF88F87124F}"/>
          </ac:spMkLst>
        </pc:spChg>
        <pc:spChg chg="add">
          <ac:chgData name="Keerthi S Gopi Nagaruri" userId="53f8890c-e40f-43f6-b4eb-3ff20bbb2b4a" providerId="ADAL" clId="{1FD0797A-8C11-41B7-B7B4-87D76766E0B5}" dt="2021-10-11T17:28:10.314" v="622" actId="26606"/>
          <ac:spMkLst>
            <pc:docMk/>
            <pc:sldMk cId="310371071" sldId="262"/>
            <ac:spMk id="21" creationId="{F8E828FC-05B4-4BA4-92D3-3DF79D42D88E}"/>
          </ac:spMkLst>
        </pc:spChg>
        <pc:spChg chg="add mod">
          <ac:chgData name="Keerthi S Gopi Nagaruri" userId="53f8890c-e40f-43f6-b4eb-3ff20bbb2b4a" providerId="ADAL" clId="{1FD0797A-8C11-41B7-B7B4-87D76766E0B5}" dt="2021-10-11T18:01:00.234" v="1252" actId="20577"/>
          <ac:spMkLst>
            <pc:docMk/>
            <pc:sldMk cId="310371071" sldId="262"/>
            <ac:spMk id="22" creationId="{5DEDDBD0-7A07-4210-899B-6104407E2594}"/>
          </ac:spMkLst>
        </pc:spChg>
        <pc:picChg chg="mod">
          <ac:chgData name="Keerthi S Gopi Nagaruri" userId="53f8890c-e40f-43f6-b4eb-3ff20bbb2b4a" providerId="ADAL" clId="{1FD0797A-8C11-41B7-B7B4-87D76766E0B5}" dt="2021-10-12T06:08:08.691" v="1492" actId="1076"/>
          <ac:picMkLst>
            <pc:docMk/>
            <pc:sldMk cId="310371071" sldId="262"/>
            <ac:picMk id="4" creationId="{68F9486F-8EF6-470F-B74D-91824353BE8D}"/>
          </ac:picMkLst>
        </pc:picChg>
        <pc:picChg chg="del">
          <ac:chgData name="Keerthi S Gopi Nagaruri" userId="53f8890c-e40f-43f6-b4eb-3ff20bbb2b4a" providerId="ADAL" clId="{1FD0797A-8C11-41B7-B7B4-87D76766E0B5}" dt="2021-10-11T17:20:14.242" v="398" actId="478"/>
          <ac:picMkLst>
            <pc:docMk/>
            <pc:sldMk cId="310371071" sldId="262"/>
            <ac:picMk id="4" creationId="{9A523BAB-C107-4767-BF23-6D4A186790AE}"/>
          </ac:picMkLst>
        </pc:picChg>
        <pc:picChg chg="add del">
          <ac:chgData name="Keerthi S Gopi Nagaruri" userId="53f8890c-e40f-43f6-b4eb-3ff20bbb2b4a" providerId="ADAL" clId="{1FD0797A-8C11-41B7-B7B4-87D76766E0B5}" dt="2021-10-11T17:21:05.885" v="400" actId="478"/>
          <ac:picMkLst>
            <pc:docMk/>
            <pc:sldMk cId="310371071" sldId="262"/>
            <ac:picMk id="1026" creationId="{D4F862B9-BA91-4E99-9963-4960A73B5968}"/>
          </ac:picMkLst>
        </pc:picChg>
        <pc:cxnChg chg="add">
          <ac:chgData name="Keerthi S Gopi Nagaruri" userId="53f8890c-e40f-43f6-b4eb-3ff20bbb2b4a" providerId="ADAL" clId="{1FD0797A-8C11-41B7-B7B4-87D76766E0B5}" dt="2021-10-11T17:28:10.314" v="622" actId="26606"/>
          <ac:cxnSpMkLst>
            <pc:docMk/>
            <pc:sldMk cId="310371071" sldId="262"/>
            <ac:cxnSpMk id="15" creationId="{E161BEBD-A23C-409E-ABC7-73F9EDC02F20}"/>
          </ac:cxnSpMkLst>
        </pc:cxnChg>
      </pc:sldChg>
      <pc:sldChg chg="modSp mod">
        <pc:chgData name="Keerthi S Gopi Nagaruri" userId="53f8890c-e40f-43f6-b4eb-3ff20bbb2b4a" providerId="ADAL" clId="{1FD0797A-8C11-41B7-B7B4-87D76766E0B5}" dt="2021-10-11T23:31:58.005" v="1295" actId="313"/>
        <pc:sldMkLst>
          <pc:docMk/>
          <pc:sldMk cId="785414124" sldId="268"/>
        </pc:sldMkLst>
        <pc:spChg chg="mod">
          <ac:chgData name="Keerthi S Gopi Nagaruri" userId="53f8890c-e40f-43f6-b4eb-3ff20bbb2b4a" providerId="ADAL" clId="{1FD0797A-8C11-41B7-B7B4-87D76766E0B5}" dt="2021-10-11T23:31:58.005" v="1295" actId="313"/>
          <ac:spMkLst>
            <pc:docMk/>
            <pc:sldMk cId="785414124" sldId="268"/>
            <ac:spMk id="6" creationId="{1857B953-54E5-436F-B256-0D1541FA7D0E}"/>
          </ac:spMkLst>
        </pc:spChg>
      </pc:sldChg>
      <pc:sldChg chg="new del">
        <pc:chgData name="Keerthi S Gopi Nagaruri" userId="53f8890c-e40f-43f6-b4eb-3ff20bbb2b4a" providerId="ADAL" clId="{1FD0797A-8C11-41B7-B7B4-87D76766E0B5}" dt="2021-10-11T17:20:11.673" v="397" actId="47"/>
        <pc:sldMkLst>
          <pc:docMk/>
          <pc:sldMk cId="251600942" sldId="271"/>
        </pc:sldMkLst>
      </pc:sldChg>
      <pc:sldChg chg="addSp delSp modSp new mod setBg addAnim modNotesTx">
        <pc:chgData name="Keerthi S Gopi Nagaruri" userId="53f8890c-e40f-43f6-b4eb-3ff20bbb2b4a" providerId="ADAL" clId="{1FD0797A-8C11-41B7-B7B4-87D76766E0B5}" dt="2021-10-12T05:59:16.709" v="1296" actId="1076"/>
        <pc:sldMkLst>
          <pc:docMk/>
          <pc:sldMk cId="2909514895" sldId="271"/>
        </pc:sldMkLst>
        <pc:spChg chg="mod ord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2" creationId="{E491F3DE-50C5-4D64-9A3E-D774E3727D5C}"/>
          </ac:spMkLst>
        </pc:spChg>
        <pc:spChg chg="add del">
          <ac:chgData name="Keerthi S Gopi Nagaruri" userId="53f8890c-e40f-43f6-b4eb-3ff20bbb2b4a" providerId="ADAL" clId="{1FD0797A-8C11-41B7-B7B4-87D76766E0B5}" dt="2021-10-11T17:39:45.874" v="898" actId="26606"/>
          <ac:spMkLst>
            <pc:docMk/>
            <pc:sldMk cId="2909514895" sldId="271"/>
            <ac:spMk id="9" creationId="{4E4490D0-3672-446A-AC12-B4830333BDDD}"/>
          </ac:spMkLst>
        </pc:spChg>
        <pc:spChg chg="add del">
          <ac:chgData name="Keerthi S Gopi Nagaruri" userId="53f8890c-e40f-43f6-b4eb-3ff20bbb2b4a" providerId="ADAL" clId="{1FD0797A-8C11-41B7-B7B4-87D76766E0B5}" dt="2021-10-11T17:39:45.874" v="898" actId="26606"/>
          <ac:spMkLst>
            <pc:docMk/>
            <pc:sldMk cId="2909514895" sldId="271"/>
            <ac:spMk id="11" creationId="{39CB82C2-DF65-4EC1-8280-F201D50F570B}"/>
          </ac:spMkLst>
        </pc:spChg>
        <pc:spChg chg="add del">
          <ac:chgData name="Keerthi S Gopi Nagaruri" userId="53f8890c-e40f-43f6-b4eb-3ff20bbb2b4a" providerId="ADAL" clId="{1FD0797A-8C11-41B7-B7B4-87D76766E0B5}" dt="2021-10-11T17:39:45.874" v="898" actId="26606"/>
          <ac:spMkLst>
            <pc:docMk/>
            <pc:sldMk cId="2909514895" sldId="271"/>
            <ac:spMk id="15" creationId="{EB1836F0-F9E0-4D93-9BDD-7EEC6EA05F7B}"/>
          </ac:spMkLst>
        </pc:spChg>
        <pc:spChg chg="add del">
          <ac:chgData name="Keerthi S Gopi Nagaruri" userId="53f8890c-e40f-43f6-b4eb-3ff20bbb2b4a" providerId="ADAL" clId="{1FD0797A-8C11-41B7-B7B4-87D76766E0B5}" dt="2021-10-11T17:39:45.874" v="898" actId="26606"/>
          <ac:spMkLst>
            <pc:docMk/>
            <pc:sldMk cId="2909514895" sldId="271"/>
            <ac:spMk id="19" creationId="{6D2F28D1-82F9-40FE-935C-85ECF7660D2D}"/>
          </ac:spMkLst>
        </pc:spChg>
        <pc:spChg chg="add del">
          <ac:chgData name="Keerthi S Gopi Nagaruri" userId="53f8890c-e40f-43f6-b4eb-3ff20bbb2b4a" providerId="ADAL" clId="{1FD0797A-8C11-41B7-B7B4-87D76766E0B5}" dt="2021-10-11T17:39:45.874" v="898" actId="26606"/>
          <ac:spMkLst>
            <pc:docMk/>
            <pc:sldMk cId="2909514895" sldId="271"/>
            <ac:spMk id="21" creationId="{4B670E93-2F53-48FC-AB6C-E99E22D17F31}"/>
          </ac:spMkLst>
        </pc:spChg>
        <pc:spChg chg="add del">
          <ac:chgData name="Keerthi S Gopi Nagaruri" userId="53f8890c-e40f-43f6-b4eb-3ff20bbb2b4a" providerId="ADAL" clId="{1FD0797A-8C11-41B7-B7B4-87D76766E0B5}" dt="2021-10-11T17:39:55.824" v="901" actId="26606"/>
          <ac:spMkLst>
            <pc:docMk/>
            <pc:sldMk cId="2909514895" sldId="271"/>
            <ac:spMk id="26" creationId="{25C8D2C1-DA83-420D-9635-D52CE066B5DA}"/>
          </ac:spMkLst>
        </pc:spChg>
        <pc:spChg chg="add del">
          <ac:chgData name="Keerthi S Gopi Nagaruri" userId="53f8890c-e40f-43f6-b4eb-3ff20bbb2b4a" providerId="ADAL" clId="{1FD0797A-8C11-41B7-B7B4-87D76766E0B5}" dt="2021-10-11T17:39:55.824" v="901" actId="26606"/>
          <ac:spMkLst>
            <pc:docMk/>
            <pc:sldMk cId="2909514895" sldId="271"/>
            <ac:spMk id="28" creationId="{434F74C9-6A0B-409E-AD1C-45B58BE91BB8}"/>
          </ac:spMkLst>
        </pc:spChg>
        <pc:spChg chg="add mod ord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31" creationId="{A10D94D8-DBB4-4F9C-A79D-6A10F218C30F}"/>
          </ac:spMkLst>
        </pc:spChg>
        <pc:spChg chg="add del">
          <ac:chgData name="Keerthi S Gopi Nagaruri" userId="53f8890c-e40f-43f6-b4eb-3ff20bbb2b4a" providerId="ADAL" clId="{1FD0797A-8C11-41B7-B7B4-87D76766E0B5}" dt="2021-10-11T17:39:55.824" v="901" actId="26606"/>
          <ac:spMkLst>
            <pc:docMk/>
            <pc:sldMk cId="2909514895" sldId="271"/>
            <ac:spMk id="32" creationId="{90AA6468-80AC-4DDF-9CFB-C7A9507E203F}"/>
          </ac:spMkLst>
        </pc:spChg>
        <pc:spChg chg="add del">
          <ac:chgData name="Keerthi S Gopi Nagaruri" userId="53f8890c-e40f-43f6-b4eb-3ff20bbb2b4a" providerId="ADAL" clId="{1FD0797A-8C11-41B7-B7B4-87D76766E0B5}" dt="2021-10-11T17:39:55.824" v="901" actId="26606"/>
          <ac:spMkLst>
            <pc:docMk/>
            <pc:sldMk cId="2909514895" sldId="271"/>
            <ac:spMk id="34" creationId="{4AB900CC-5074-4746-A1A4-AF640455BD43}"/>
          </ac:spMkLst>
        </pc:spChg>
        <pc:spChg chg="add del">
          <ac:chgData name="Keerthi S Gopi Nagaruri" userId="53f8890c-e40f-43f6-b4eb-3ff20bbb2b4a" providerId="ADAL" clId="{1FD0797A-8C11-41B7-B7B4-87D76766E0B5}" dt="2021-10-11T17:40:22.960" v="907" actId="26606"/>
          <ac:spMkLst>
            <pc:docMk/>
            <pc:sldMk cId="2909514895" sldId="271"/>
            <ac:spMk id="39" creationId="{25C8D2C1-DA83-420D-9635-D52CE066B5DA}"/>
          </ac:spMkLst>
        </pc:spChg>
        <pc:spChg chg="add mod">
          <ac:chgData name="Keerthi S Gopi Nagaruri" userId="53f8890c-e40f-43f6-b4eb-3ff20bbb2b4a" providerId="ADAL" clId="{1FD0797A-8C11-41B7-B7B4-87D76766E0B5}" dt="2021-10-11T18:00:52.643" v="1247" actId="20577"/>
          <ac:spMkLst>
            <pc:docMk/>
            <pc:sldMk cId="2909514895" sldId="271"/>
            <ac:spMk id="40" creationId="{E2284488-1B6B-4F46-A19B-F9933895D82B}"/>
          </ac:spMkLst>
        </pc:spChg>
        <pc:spChg chg="add del">
          <ac:chgData name="Keerthi S Gopi Nagaruri" userId="53f8890c-e40f-43f6-b4eb-3ff20bbb2b4a" providerId="ADAL" clId="{1FD0797A-8C11-41B7-B7B4-87D76766E0B5}" dt="2021-10-11T17:40:22.960" v="907" actId="26606"/>
          <ac:spMkLst>
            <pc:docMk/>
            <pc:sldMk cId="2909514895" sldId="271"/>
            <ac:spMk id="41" creationId="{434F74C9-6A0B-409E-AD1C-45B58BE91BB8}"/>
          </ac:spMkLst>
        </pc:spChg>
        <pc:spChg chg="add del">
          <ac:chgData name="Keerthi S Gopi Nagaruri" userId="53f8890c-e40f-43f6-b4eb-3ff20bbb2b4a" providerId="ADAL" clId="{1FD0797A-8C11-41B7-B7B4-87D76766E0B5}" dt="2021-10-11T17:40:22.960" v="907" actId="26606"/>
          <ac:spMkLst>
            <pc:docMk/>
            <pc:sldMk cId="2909514895" sldId="271"/>
            <ac:spMk id="45" creationId="{A9286AD2-18A9-4868-A4E3-7A2097A20810}"/>
          </ac:spMkLst>
        </pc:spChg>
        <pc:spChg chg="add del">
          <ac:chgData name="Keerthi S Gopi Nagaruri" userId="53f8890c-e40f-43f6-b4eb-3ff20bbb2b4a" providerId="ADAL" clId="{1FD0797A-8C11-41B7-B7B4-87D76766E0B5}" dt="2021-10-11T17:40:22.960" v="907" actId="26606"/>
          <ac:spMkLst>
            <pc:docMk/>
            <pc:sldMk cId="2909514895" sldId="271"/>
            <ac:spMk id="49" creationId="{1AB8ECB2-FB64-476F-A62F-36D68C8C7C60}"/>
          </ac:spMkLst>
        </pc:spChg>
        <pc:spChg chg="add del">
          <ac:chgData name="Keerthi S Gopi Nagaruri" userId="53f8890c-e40f-43f6-b4eb-3ff20bbb2b4a" providerId="ADAL" clId="{1FD0797A-8C11-41B7-B7B4-87D76766E0B5}" dt="2021-10-11T17:40:22.960" v="907" actId="26606"/>
          <ac:spMkLst>
            <pc:docMk/>
            <pc:sldMk cId="2909514895" sldId="271"/>
            <ac:spMk id="51" creationId="{289CEAD5-ED2F-4675-9E4C-80B8A0E8A0A1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56" creationId="{4E4490D0-3672-446A-AC12-B4830333BDDD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58" creationId="{39CB82C2-DF65-4EC1-8280-F201D50F570B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62" creationId="{5A1B47C8-47A0-4A88-8830-6DEA3B5DE392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64" creationId="{984BBFDD-E720-4805-A9C8-129FBBF6DD70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66" creationId="{5AC4BE46-4A77-42FE-9D15-065CDB2F847C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71" creationId="{600B5AE2-C5CC-499C-8F2D-249888BE22C2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73" creationId="{BA7A3698-B350-40E5-8475-9BCC41A089FC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77" creationId="{5CF81D86-BDBA-477C-B7DD-8D359BB9965B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81" creationId="{88AA064E-5F6E-4024-BC28-EDDC3DFC70E1}"/>
          </ac:spMkLst>
        </pc:spChg>
        <pc:spChg chg="add del">
          <ac:chgData name="Keerthi S Gopi Nagaruri" userId="53f8890c-e40f-43f6-b4eb-3ff20bbb2b4a" providerId="ADAL" clId="{1FD0797A-8C11-41B7-B7B4-87D76766E0B5}" dt="2021-10-11T17:59:00.712" v="1239" actId="26606"/>
          <ac:spMkLst>
            <pc:docMk/>
            <pc:sldMk cId="2909514895" sldId="271"/>
            <ac:spMk id="83" creationId="{03B29638-4838-4B9B-B9DB-96E542BAF3E6}"/>
          </ac:spMkLst>
        </pc:spChg>
        <pc:picChg chg="mod">
          <ac:chgData name="Keerthi S Gopi Nagaruri" userId="53f8890c-e40f-43f6-b4eb-3ff20bbb2b4a" providerId="ADAL" clId="{1FD0797A-8C11-41B7-B7B4-87D76766E0B5}" dt="2021-10-12T05:59:16.709" v="1296" actId="1076"/>
          <ac:picMkLst>
            <pc:docMk/>
            <pc:sldMk cId="2909514895" sldId="271"/>
            <ac:picMk id="3" creationId="{3CA4FFC3-7958-4774-84C8-9E22EBEB55C6}"/>
          </ac:picMkLst>
        </pc:picChg>
        <pc:picChg chg="add del mod">
          <ac:chgData name="Keerthi S Gopi Nagaruri" userId="53f8890c-e40f-43f6-b4eb-3ff20bbb2b4a" providerId="ADAL" clId="{1FD0797A-8C11-41B7-B7B4-87D76766E0B5}" dt="2021-10-11T17:58:25.193" v="1230" actId="478"/>
          <ac:picMkLst>
            <pc:docMk/>
            <pc:sldMk cId="2909514895" sldId="271"/>
            <ac:picMk id="4" creationId="{0529BEC0-064C-4708-9FF7-A9BBDA1DB4C7}"/>
          </ac:picMkLst>
        </pc:picChg>
        <pc:picChg chg="add mod">
          <ac:chgData name="Keerthi S Gopi Nagaruri" userId="53f8890c-e40f-43f6-b4eb-3ff20bbb2b4a" providerId="ADAL" clId="{1FD0797A-8C11-41B7-B7B4-87D76766E0B5}" dt="2021-10-11T17:59:00.712" v="1239" actId="26606"/>
          <ac:picMkLst>
            <pc:docMk/>
            <pc:sldMk cId="2909514895" sldId="271"/>
            <ac:picMk id="6" creationId="{76848A1E-9D35-4340-BD24-F05C72B4ABF8}"/>
          </ac:picMkLst>
        </pc:picChg>
        <pc:cxnChg chg="add del">
          <ac:chgData name="Keerthi S Gopi Nagaruri" userId="53f8890c-e40f-43f6-b4eb-3ff20bbb2b4a" providerId="ADAL" clId="{1FD0797A-8C11-41B7-B7B4-87D76766E0B5}" dt="2021-10-11T17:39:45.874" v="898" actId="26606"/>
          <ac:cxnSpMkLst>
            <pc:docMk/>
            <pc:sldMk cId="2909514895" sldId="271"/>
            <ac:cxnSpMk id="13" creationId="{7E1D4427-852B-4B37-8E76-0E9F1810BA2A}"/>
          </ac:cxnSpMkLst>
        </pc:cxnChg>
        <pc:cxnChg chg="add del">
          <ac:chgData name="Keerthi S Gopi Nagaruri" userId="53f8890c-e40f-43f6-b4eb-3ff20bbb2b4a" providerId="ADAL" clId="{1FD0797A-8C11-41B7-B7B4-87D76766E0B5}" dt="2021-10-11T17:39:45.874" v="898" actId="26606"/>
          <ac:cxnSpMkLst>
            <pc:docMk/>
            <pc:sldMk cId="2909514895" sldId="271"/>
            <ac:cxnSpMk id="17" creationId="{7A49EFD3-A806-4D59-99F1-AA9AFAE4EF71}"/>
          </ac:cxnSpMkLst>
        </pc:cxnChg>
        <pc:cxnChg chg="add del">
          <ac:chgData name="Keerthi S Gopi Nagaruri" userId="53f8890c-e40f-43f6-b4eb-3ff20bbb2b4a" providerId="ADAL" clId="{1FD0797A-8C11-41B7-B7B4-87D76766E0B5}" dt="2021-10-11T17:39:55.824" v="901" actId="26606"/>
          <ac:cxnSpMkLst>
            <pc:docMk/>
            <pc:sldMk cId="2909514895" sldId="271"/>
            <ac:cxnSpMk id="30" creationId="{F5486A9D-1265-4B57-91E6-68E666B978BC}"/>
          </ac:cxnSpMkLst>
        </pc:cxnChg>
        <pc:cxnChg chg="add del">
          <ac:chgData name="Keerthi S Gopi Nagaruri" userId="53f8890c-e40f-43f6-b4eb-3ff20bbb2b4a" providerId="ADAL" clId="{1FD0797A-8C11-41B7-B7B4-87D76766E0B5}" dt="2021-10-11T17:40:22.960" v="907" actId="26606"/>
          <ac:cxnSpMkLst>
            <pc:docMk/>
            <pc:sldMk cId="2909514895" sldId="271"/>
            <ac:cxnSpMk id="43" creationId="{F5486A9D-1265-4B57-91E6-68E666B978BC}"/>
          </ac:cxnSpMkLst>
        </pc:cxnChg>
        <pc:cxnChg chg="add del">
          <ac:chgData name="Keerthi S Gopi Nagaruri" userId="53f8890c-e40f-43f6-b4eb-3ff20bbb2b4a" providerId="ADAL" clId="{1FD0797A-8C11-41B7-B7B4-87D76766E0B5}" dt="2021-10-11T17:40:22.960" v="907" actId="26606"/>
          <ac:cxnSpMkLst>
            <pc:docMk/>
            <pc:sldMk cId="2909514895" sldId="271"/>
            <ac:cxnSpMk id="47" creationId="{E7A7CD63-7EC3-44F3-95D0-595C4019FF24}"/>
          </ac:cxnSpMkLst>
        </pc:cxnChg>
        <pc:cxnChg chg="add del">
          <ac:chgData name="Keerthi S Gopi Nagaruri" userId="53f8890c-e40f-43f6-b4eb-3ff20bbb2b4a" providerId="ADAL" clId="{1FD0797A-8C11-41B7-B7B4-87D76766E0B5}" dt="2021-10-11T17:59:00.712" v="1239" actId="26606"/>
          <ac:cxnSpMkLst>
            <pc:docMk/>
            <pc:sldMk cId="2909514895" sldId="271"/>
            <ac:cxnSpMk id="60" creationId="{7E1D4427-852B-4B37-8E76-0E9F1810BA2A}"/>
          </ac:cxnSpMkLst>
        </pc:cxnChg>
        <pc:cxnChg chg="add del">
          <ac:chgData name="Keerthi S Gopi Nagaruri" userId="53f8890c-e40f-43f6-b4eb-3ff20bbb2b4a" providerId="ADAL" clId="{1FD0797A-8C11-41B7-B7B4-87D76766E0B5}" dt="2021-10-11T17:59:00.712" v="1239" actId="26606"/>
          <ac:cxnSpMkLst>
            <pc:docMk/>
            <pc:sldMk cId="2909514895" sldId="271"/>
            <ac:cxnSpMk id="75" creationId="{0AC655C7-EC94-4BE6-84C8-2F9EFBBB2789}"/>
          </ac:cxnSpMkLst>
        </pc:cxnChg>
        <pc:cxnChg chg="add del">
          <ac:chgData name="Keerthi S Gopi Nagaruri" userId="53f8890c-e40f-43f6-b4eb-3ff20bbb2b4a" providerId="ADAL" clId="{1FD0797A-8C11-41B7-B7B4-87D76766E0B5}" dt="2021-10-11T17:59:00.712" v="1239" actId="26606"/>
          <ac:cxnSpMkLst>
            <pc:docMk/>
            <pc:sldMk cId="2909514895" sldId="271"/>
            <ac:cxnSpMk id="79" creationId="{C65F3E9C-EF11-4F8F-A621-399C7A3E6401}"/>
          </ac:cxnSpMkLst>
        </pc:cxnChg>
      </pc:sldChg>
    </pc:docChg>
  </pc:docChgLst>
  <pc:docChgLst>
    <pc:chgData name="Jelani Lamont Peay" userId="c5f811cb-21cc-4f7b-9430-5d6c7d23797c" providerId="ADAL" clId="{B2EE4818-9589-4643-9BBA-D96850483E16}"/>
    <pc:docChg chg="undo custSel addSld modSld">
      <pc:chgData name="Jelani Lamont Peay" userId="c5f811cb-21cc-4f7b-9430-5d6c7d23797c" providerId="ADAL" clId="{B2EE4818-9589-4643-9BBA-D96850483E16}" dt="2021-10-12T00:07:39.581" v="619" actId="1076"/>
      <pc:docMkLst>
        <pc:docMk/>
      </pc:docMkLst>
      <pc:sldChg chg="addSp delSp modSp mod delAnim">
        <pc:chgData name="Jelani Lamont Peay" userId="c5f811cb-21cc-4f7b-9430-5d6c7d23797c" providerId="ADAL" clId="{B2EE4818-9589-4643-9BBA-D96850483E16}" dt="2021-10-12T00:07:39.581" v="619" actId="1076"/>
        <pc:sldMkLst>
          <pc:docMk/>
          <pc:sldMk cId="1293502413" sldId="260"/>
        </pc:sldMkLst>
        <pc:spChg chg="del mod">
          <ac:chgData name="Jelani Lamont Peay" userId="c5f811cb-21cc-4f7b-9430-5d6c7d23797c" providerId="ADAL" clId="{B2EE4818-9589-4643-9BBA-D96850483E16}" dt="2021-10-11T10:49:11.429" v="148"/>
          <ac:spMkLst>
            <pc:docMk/>
            <pc:sldMk cId="1293502413" sldId="260"/>
            <ac:spMk id="3" creationId="{50022ADA-50B5-416D-93DD-522CE5839629}"/>
          </ac:spMkLst>
        </pc:spChg>
        <pc:picChg chg="del">
          <ac:chgData name="Jelani Lamont Peay" userId="c5f811cb-21cc-4f7b-9430-5d6c7d23797c" providerId="ADAL" clId="{B2EE4818-9589-4643-9BBA-D96850483E16}" dt="2021-10-11T23:52:05.294" v="618" actId="21"/>
          <ac:picMkLst>
            <pc:docMk/>
            <pc:sldMk cId="1293502413" sldId="260"/>
            <ac:picMk id="3" creationId="{5E135FD9-7B5F-44B7-B3EC-7ABB2D8FDC30}"/>
          </ac:picMkLst>
        </pc:picChg>
        <pc:picChg chg="add mod">
          <ac:chgData name="Jelani Lamont Peay" userId="c5f811cb-21cc-4f7b-9430-5d6c7d23797c" providerId="ADAL" clId="{B2EE4818-9589-4643-9BBA-D96850483E16}" dt="2021-10-11T10:49:10.348" v="146" actId="14100"/>
          <ac:picMkLst>
            <pc:docMk/>
            <pc:sldMk cId="1293502413" sldId="260"/>
            <ac:picMk id="5" creationId="{C43A2B14-580B-4CF5-A00F-3A62200B73A8}"/>
          </ac:picMkLst>
        </pc:picChg>
        <pc:picChg chg="mod">
          <ac:chgData name="Jelani Lamont Peay" userId="c5f811cb-21cc-4f7b-9430-5d6c7d23797c" providerId="ADAL" clId="{B2EE4818-9589-4643-9BBA-D96850483E16}" dt="2021-10-12T00:07:39.581" v="619" actId="1076"/>
          <ac:picMkLst>
            <pc:docMk/>
            <pc:sldMk cId="1293502413" sldId="260"/>
            <ac:picMk id="7" creationId="{0D79DD5D-6490-4186-830A-F4B6B11EA709}"/>
          </ac:picMkLst>
        </pc:picChg>
      </pc:sldChg>
      <pc:sldChg chg="modSp mod">
        <pc:chgData name="Jelani Lamont Peay" userId="c5f811cb-21cc-4f7b-9430-5d6c7d23797c" providerId="ADAL" clId="{B2EE4818-9589-4643-9BBA-D96850483E16}" dt="2021-10-11T10:58:43.436" v="617" actId="403"/>
        <pc:sldMkLst>
          <pc:docMk/>
          <pc:sldMk cId="2136594623" sldId="261"/>
        </pc:sldMkLst>
        <pc:spChg chg="mod">
          <ac:chgData name="Jelani Lamont Peay" userId="c5f811cb-21cc-4f7b-9430-5d6c7d23797c" providerId="ADAL" clId="{B2EE4818-9589-4643-9BBA-D96850483E16}" dt="2021-10-11T10:52:28.535" v="184" actId="20577"/>
          <ac:spMkLst>
            <pc:docMk/>
            <pc:sldMk cId="2136594623" sldId="261"/>
            <ac:spMk id="2" creationId="{0A147291-668E-4293-8B51-C57CCD4092BB}"/>
          </ac:spMkLst>
        </pc:spChg>
        <pc:spChg chg="mod">
          <ac:chgData name="Jelani Lamont Peay" userId="c5f811cb-21cc-4f7b-9430-5d6c7d23797c" providerId="ADAL" clId="{B2EE4818-9589-4643-9BBA-D96850483E16}" dt="2021-10-11T10:58:43.436" v="617" actId="403"/>
          <ac:spMkLst>
            <pc:docMk/>
            <pc:sldMk cId="2136594623" sldId="261"/>
            <ac:spMk id="3" creationId="{C33402CE-8D80-4C4D-B1BD-7E596A939D80}"/>
          </ac:spMkLst>
        </pc:spChg>
      </pc:sldChg>
      <pc:sldChg chg="addSp delSp modSp mod setBg">
        <pc:chgData name="Jelani Lamont Peay" userId="c5f811cb-21cc-4f7b-9430-5d6c7d23797c" providerId="ADAL" clId="{B2EE4818-9589-4643-9BBA-D96850483E16}" dt="2021-10-11T10:57:26.887" v="560" actId="1076"/>
        <pc:sldMkLst>
          <pc:docMk/>
          <pc:sldMk cId="1105401628" sldId="269"/>
        </pc:sldMkLst>
        <pc:spChg chg="mod ord">
          <ac:chgData name="Jelani Lamont Peay" userId="c5f811cb-21cc-4f7b-9430-5d6c7d23797c" providerId="ADAL" clId="{B2EE4818-9589-4643-9BBA-D96850483E16}" dt="2021-10-11T10:38:26.805" v="46" actId="20577"/>
          <ac:spMkLst>
            <pc:docMk/>
            <pc:sldMk cId="1105401628" sldId="269"/>
            <ac:spMk id="2" creationId="{0562D2C7-DAFE-4886-9F7F-B2BBA7EFF186}"/>
          </ac:spMkLst>
        </pc:spChg>
        <pc:spChg chg="add del mod">
          <ac:chgData name="Jelani Lamont Peay" userId="c5f811cb-21cc-4f7b-9430-5d6c7d23797c" providerId="ADAL" clId="{B2EE4818-9589-4643-9BBA-D96850483E16}" dt="2021-10-11T10:37:24.948" v="7"/>
          <ac:spMkLst>
            <pc:docMk/>
            <pc:sldMk cId="1105401628" sldId="269"/>
            <ac:spMk id="3" creationId="{8448F55D-DDF7-4AD0-B0BA-43FD9BDE73E4}"/>
          </ac:spMkLst>
        </pc:spChg>
        <pc:spChg chg="add mod">
          <ac:chgData name="Jelani Lamont Peay" userId="c5f811cb-21cc-4f7b-9430-5d6c7d23797c" providerId="ADAL" clId="{B2EE4818-9589-4643-9BBA-D96850483E16}" dt="2021-10-11T10:56:45.090" v="544" actId="313"/>
          <ac:spMkLst>
            <pc:docMk/>
            <pc:sldMk cId="1105401628" sldId="269"/>
            <ac:spMk id="8" creationId="{E8BFDF14-A7FE-40AF-BA8E-2CF3A34B0F59}"/>
          </ac:spMkLst>
        </pc:spChg>
        <pc:spChg chg="add mod">
          <ac:chgData name="Jelani Lamont Peay" userId="c5f811cb-21cc-4f7b-9430-5d6c7d23797c" providerId="ADAL" clId="{B2EE4818-9589-4643-9BBA-D96850483E16}" dt="2021-10-11T10:57:26.887" v="560" actId="1076"/>
          <ac:spMkLst>
            <pc:docMk/>
            <pc:sldMk cId="1105401628" sldId="269"/>
            <ac:spMk id="9" creationId="{263B92D6-FE3B-4271-A49C-24084CDC87AE}"/>
          </ac:spMkLst>
        </pc:spChg>
        <pc:spChg chg="add del">
          <ac:chgData name="Jelani Lamont Peay" userId="c5f811cb-21cc-4f7b-9430-5d6c7d23797c" providerId="ADAL" clId="{B2EE4818-9589-4643-9BBA-D96850483E16}" dt="2021-10-11T10:37:38.650" v="12" actId="26606"/>
          <ac:spMkLst>
            <pc:docMk/>
            <pc:sldMk cId="1105401628" sldId="269"/>
            <ac:spMk id="12" creationId="{A5711A0E-A428-4ED1-96CB-33D69FD842E4}"/>
          </ac:spMkLst>
        </pc:spChg>
        <pc:spChg chg="add">
          <ac:chgData name="Jelani Lamont Peay" userId="c5f811cb-21cc-4f7b-9430-5d6c7d23797c" providerId="ADAL" clId="{B2EE4818-9589-4643-9BBA-D96850483E16}" dt="2021-10-11T10:37:38.667" v="13" actId="26606"/>
          <ac:spMkLst>
            <pc:docMk/>
            <pc:sldMk cId="1105401628" sldId="269"/>
            <ac:spMk id="14" creationId="{99ED5833-B85B-4103-8A3B-CAB0308E6C15}"/>
          </ac:spMkLst>
        </pc:spChg>
        <pc:picChg chg="add mod">
          <ac:chgData name="Jelani Lamont Peay" userId="c5f811cb-21cc-4f7b-9430-5d6c7d23797c" providerId="ADAL" clId="{B2EE4818-9589-4643-9BBA-D96850483E16}" dt="2021-10-11T10:37:38.667" v="13" actId="26606"/>
          <ac:picMkLst>
            <pc:docMk/>
            <pc:sldMk cId="1105401628" sldId="269"/>
            <ac:picMk id="5" creationId="{F5F27438-A848-43ED-BFEB-132AE299AD8F}"/>
          </ac:picMkLst>
        </pc:picChg>
        <pc:picChg chg="add mod">
          <ac:chgData name="Jelani Lamont Peay" userId="c5f811cb-21cc-4f7b-9430-5d6c7d23797c" providerId="ADAL" clId="{B2EE4818-9589-4643-9BBA-D96850483E16}" dt="2021-10-11T10:37:38.667" v="13" actId="26606"/>
          <ac:picMkLst>
            <pc:docMk/>
            <pc:sldMk cId="1105401628" sldId="269"/>
            <ac:picMk id="7" creationId="{B58E3F19-9074-40AF-9EAC-62B76D290014}"/>
          </ac:picMkLst>
        </pc:picChg>
      </pc:sldChg>
      <pc:sldChg chg="addSp modSp new mod">
        <pc:chgData name="Jelani Lamont Peay" userId="c5f811cb-21cc-4f7b-9430-5d6c7d23797c" providerId="ADAL" clId="{B2EE4818-9589-4643-9BBA-D96850483E16}" dt="2021-10-11T10:58:16.355" v="609" actId="1076"/>
        <pc:sldMkLst>
          <pc:docMk/>
          <pc:sldMk cId="2742534904" sldId="270"/>
        </pc:sldMkLst>
        <pc:spChg chg="mod">
          <ac:chgData name="Jelani Lamont Peay" userId="c5f811cb-21cc-4f7b-9430-5d6c7d23797c" providerId="ADAL" clId="{B2EE4818-9589-4643-9BBA-D96850483E16}" dt="2021-10-11T10:43:40.298" v="133" actId="20577"/>
          <ac:spMkLst>
            <pc:docMk/>
            <pc:sldMk cId="2742534904" sldId="270"/>
            <ac:spMk id="2" creationId="{F74D7C53-0282-452F-A9B5-A4167FD8A392}"/>
          </ac:spMkLst>
        </pc:spChg>
        <pc:spChg chg="add mod">
          <ac:chgData name="Jelani Lamont Peay" userId="c5f811cb-21cc-4f7b-9430-5d6c7d23797c" providerId="ADAL" clId="{B2EE4818-9589-4643-9BBA-D96850483E16}" dt="2021-10-11T10:58:16.355" v="609" actId="1076"/>
          <ac:spMkLst>
            <pc:docMk/>
            <pc:sldMk cId="2742534904" sldId="270"/>
            <ac:spMk id="4" creationId="{6E0ADE96-ED40-46DB-996D-230A730795A2}"/>
          </ac:spMkLst>
        </pc:spChg>
        <pc:picChg chg="add mod">
          <ac:chgData name="Jelani Lamont Peay" userId="c5f811cb-21cc-4f7b-9430-5d6c7d23797c" providerId="ADAL" clId="{B2EE4818-9589-4643-9BBA-D96850483E16}" dt="2021-10-11T10:46:59.764" v="142" actId="1076"/>
          <ac:picMkLst>
            <pc:docMk/>
            <pc:sldMk cId="2742534904" sldId="270"/>
            <ac:picMk id="3" creationId="{C54AF223-A2C2-4155-8000-A785FFB2EC78}"/>
          </ac:picMkLst>
        </pc:picChg>
      </pc:sldChg>
    </pc:docChg>
  </pc:docChgLst>
  <pc:docChgLst>
    <pc:chgData name="Ryan Navarette" userId="dfcffd70-70f2-44b3-bad4-c396d8b1726c" providerId="ADAL" clId="{EADA0A51-3A69-4ADD-8B70-5477FB53EE67}"/>
    <pc:docChg chg="undo custSel modSld">
      <pc:chgData name="Ryan Navarette" userId="dfcffd70-70f2-44b3-bad4-c396d8b1726c" providerId="ADAL" clId="{EADA0A51-3A69-4ADD-8B70-5477FB53EE67}" dt="2021-10-12T05:13:57.861" v="175" actId="14100"/>
      <pc:docMkLst>
        <pc:docMk/>
      </pc:docMkLst>
      <pc:sldChg chg="modSp mod">
        <pc:chgData name="Ryan Navarette" userId="dfcffd70-70f2-44b3-bad4-c396d8b1726c" providerId="ADAL" clId="{EADA0A51-3A69-4ADD-8B70-5477FB53EE67}" dt="2021-10-12T04:55:56.519" v="165" actId="1076"/>
        <pc:sldMkLst>
          <pc:docMk/>
          <pc:sldMk cId="1428765731" sldId="258"/>
        </pc:sldMkLst>
        <pc:picChg chg="mod">
          <ac:chgData name="Ryan Navarette" userId="dfcffd70-70f2-44b3-bad4-c396d8b1726c" providerId="ADAL" clId="{EADA0A51-3A69-4ADD-8B70-5477FB53EE67}" dt="2021-10-12T04:55:56.519" v="165" actId="1076"/>
          <ac:picMkLst>
            <pc:docMk/>
            <pc:sldMk cId="1428765731" sldId="258"/>
            <ac:picMk id="8" creationId="{385E1D1B-2BDC-4B17-8098-CEBD04F5790E}"/>
          </ac:picMkLst>
        </pc:picChg>
      </pc:sldChg>
      <pc:sldChg chg="modSp mod">
        <pc:chgData name="Ryan Navarette" userId="dfcffd70-70f2-44b3-bad4-c396d8b1726c" providerId="ADAL" clId="{EADA0A51-3A69-4ADD-8B70-5477FB53EE67}" dt="2021-10-12T05:13:57.861" v="175" actId="14100"/>
        <pc:sldMkLst>
          <pc:docMk/>
          <pc:sldMk cId="896091123" sldId="259"/>
        </pc:sldMkLst>
        <pc:picChg chg="mod">
          <ac:chgData name="Ryan Navarette" userId="dfcffd70-70f2-44b3-bad4-c396d8b1726c" providerId="ADAL" clId="{EADA0A51-3A69-4ADD-8B70-5477FB53EE67}" dt="2021-10-12T05:13:57.861" v="175" actId="14100"/>
          <ac:picMkLst>
            <pc:docMk/>
            <pc:sldMk cId="896091123" sldId="259"/>
            <ac:picMk id="5" creationId="{69242FD0-AB7D-4417-B96D-D837E767E325}"/>
          </ac:picMkLst>
        </pc:picChg>
      </pc:sldChg>
      <pc:sldChg chg="modSp mod">
        <pc:chgData name="Ryan Navarette" userId="dfcffd70-70f2-44b3-bad4-c396d8b1726c" providerId="ADAL" clId="{EADA0A51-3A69-4ADD-8B70-5477FB53EE67}" dt="2021-10-12T05:13:47.574" v="174" actId="14100"/>
        <pc:sldMkLst>
          <pc:docMk/>
          <pc:sldMk cId="1293502413" sldId="260"/>
        </pc:sldMkLst>
        <pc:picChg chg="mod">
          <ac:chgData name="Ryan Navarette" userId="dfcffd70-70f2-44b3-bad4-c396d8b1726c" providerId="ADAL" clId="{EADA0A51-3A69-4ADD-8B70-5477FB53EE67}" dt="2021-10-12T05:13:47.574" v="174" actId="14100"/>
          <ac:picMkLst>
            <pc:docMk/>
            <pc:sldMk cId="1293502413" sldId="260"/>
            <ac:picMk id="5" creationId="{C43A2B14-580B-4CF5-A00F-3A62200B73A8}"/>
          </ac:picMkLst>
        </pc:picChg>
        <pc:picChg chg="mod">
          <ac:chgData name="Ryan Navarette" userId="dfcffd70-70f2-44b3-bad4-c396d8b1726c" providerId="ADAL" clId="{EADA0A51-3A69-4ADD-8B70-5477FB53EE67}" dt="2021-10-12T04:55:42.118" v="162" actId="1076"/>
          <ac:picMkLst>
            <pc:docMk/>
            <pc:sldMk cId="1293502413" sldId="260"/>
            <ac:picMk id="7" creationId="{0D79DD5D-6490-4186-830A-F4B6B11EA709}"/>
          </ac:picMkLst>
        </pc:picChg>
      </pc:sldChg>
      <pc:sldChg chg="addSp delSp modSp mod delAnim">
        <pc:chgData name="Ryan Navarette" userId="dfcffd70-70f2-44b3-bad4-c396d8b1726c" providerId="ADAL" clId="{EADA0A51-3A69-4ADD-8B70-5477FB53EE67}" dt="2021-10-12T05:12:31.634" v="172" actId="1076"/>
        <pc:sldMkLst>
          <pc:docMk/>
          <pc:sldMk cId="2185986405" sldId="263"/>
        </pc:sldMkLst>
        <pc:spChg chg="mod">
          <ac:chgData name="Ryan Navarette" userId="dfcffd70-70f2-44b3-bad4-c396d8b1726c" providerId="ADAL" clId="{EADA0A51-3A69-4ADD-8B70-5477FB53EE67}" dt="2021-10-11T15:31:12.806" v="115" actId="20577"/>
          <ac:spMkLst>
            <pc:docMk/>
            <pc:sldMk cId="2185986405" sldId="263"/>
            <ac:spMk id="2" creationId="{C2E5FDB0-FFFA-49DD-BC2B-341AF3532E26}"/>
          </ac:spMkLst>
        </pc:spChg>
        <pc:spChg chg="mod">
          <ac:chgData name="Ryan Navarette" userId="dfcffd70-70f2-44b3-bad4-c396d8b1726c" providerId="ADAL" clId="{EADA0A51-3A69-4ADD-8B70-5477FB53EE67}" dt="2021-10-11T15:33:54.828" v="159" actId="113"/>
          <ac:spMkLst>
            <pc:docMk/>
            <pc:sldMk cId="2185986405" sldId="263"/>
            <ac:spMk id="3" creationId="{B6762687-35C1-4953-B048-BCA229E24123}"/>
          </ac:spMkLst>
        </pc:spChg>
        <pc:spChg chg="mod">
          <ac:chgData name="Ryan Navarette" userId="dfcffd70-70f2-44b3-bad4-c396d8b1726c" providerId="ADAL" clId="{EADA0A51-3A69-4ADD-8B70-5477FB53EE67}" dt="2021-10-11T15:14:50.403" v="42" actId="122"/>
          <ac:spMkLst>
            <pc:docMk/>
            <pc:sldMk cId="2185986405" sldId="263"/>
            <ac:spMk id="4" creationId="{CA923137-A155-4AB4-98B3-64BC7D37E02F}"/>
          </ac:spMkLst>
        </pc:spChg>
        <pc:spChg chg="del mod">
          <ac:chgData name="Ryan Navarette" userId="dfcffd70-70f2-44b3-bad4-c396d8b1726c" providerId="ADAL" clId="{EADA0A51-3A69-4ADD-8B70-5477FB53EE67}" dt="2021-10-11T15:16:09.797" v="73" actId="478"/>
          <ac:spMkLst>
            <pc:docMk/>
            <pc:sldMk cId="2185986405" sldId="263"/>
            <ac:spMk id="5" creationId="{4646AA50-126A-4502-A94C-1AB24725802F}"/>
          </ac:spMkLst>
        </pc:spChg>
        <pc:picChg chg="add mod">
          <ac:chgData name="Ryan Navarette" userId="dfcffd70-70f2-44b3-bad4-c396d8b1726c" providerId="ADAL" clId="{EADA0A51-3A69-4ADD-8B70-5477FB53EE67}" dt="2021-10-11T15:14:23.845" v="39"/>
          <ac:picMkLst>
            <pc:docMk/>
            <pc:sldMk cId="2185986405" sldId="263"/>
            <ac:picMk id="8" creationId="{6C071CD7-88CA-451A-805E-583BD5418987}"/>
          </ac:picMkLst>
        </pc:picChg>
        <pc:picChg chg="del">
          <ac:chgData name="Ryan Navarette" userId="dfcffd70-70f2-44b3-bad4-c396d8b1726c" providerId="ADAL" clId="{EADA0A51-3A69-4ADD-8B70-5477FB53EE67}" dt="2021-10-11T15:18:17.412" v="87" actId="478"/>
          <ac:picMkLst>
            <pc:docMk/>
            <pc:sldMk cId="2185986405" sldId="263"/>
            <ac:picMk id="9" creationId="{880E14C4-AC72-44B7-8395-A64252514B12}"/>
          </ac:picMkLst>
        </pc:picChg>
        <pc:picChg chg="add mod modCrop">
          <ac:chgData name="Ryan Navarette" userId="dfcffd70-70f2-44b3-bad4-c396d8b1726c" providerId="ADAL" clId="{EADA0A51-3A69-4ADD-8B70-5477FB53EE67}" dt="2021-10-11T15:18:52.135" v="95" actId="1076"/>
          <ac:picMkLst>
            <pc:docMk/>
            <pc:sldMk cId="2185986405" sldId="263"/>
            <ac:picMk id="10" creationId="{656B0A03-BB20-4622-9AD5-75D723F6E964}"/>
          </ac:picMkLst>
        </pc:picChg>
        <pc:picChg chg="del">
          <ac:chgData name="Ryan Navarette" userId="dfcffd70-70f2-44b3-bad4-c396d8b1726c" providerId="ADAL" clId="{EADA0A51-3A69-4ADD-8B70-5477FB53EE67}" dt="2021-10-12T05:09:47.527" v="171" actId="478"/>
          <ac:picMkLst>
            <pc:docMk/>
            <pc:sldMk cId="2185986405" sldId="263"/>
            <ac:picMk id="11" creationId="{941D0494-4F94-4EC1-AA26-E1B0A9DF1C3A}"/>
          </ac:picMkLst>
        </pc:picChg>
        <pc:picChg chg="mod">
          <ac:chgData name="Ryan Navarette" userId="dfcffd70-70f2-44b3-bad4-c396d8b1726c" providerId="ADAL" clId="{EADA0A51-3A69-4ADD-8B70-5477FB53EE67}" dt="2021-10-12T05:12:31.634" v="172" actId="1076"/>
          <ac:picMkLst>
            <pc:docMk/>
            <pc:sldMk cId="2185986405" sldId="263"/>
            <ac:picMk id="12" creationId="{1481BC56-749B-4D3A-BB90-F33F5A77245B}"/>
          </ac:picMkLst>
        </pc:picChg>
      </pc:sldChg>
      <pc:sldChg chg="modSp mod">
        <pc:chgData name="Ryan Navarette" userId="dfcffd70-70f2-44b3-bad4-c396d8b1726c" providerId="ADAL" clId="{EADA0A51-3A69-4ADD-8B70-5477FB53EE67}" dt="2021-10-12T04:56:07.739" v="167" actId="14100"/>
        <pc:sldMkLst>
          <pc:docMk/>
          <pc:sldMk cId="727792684" sldId="265"/>
        </pc:sldMkLst>
        <pc:picChg chg="mod">
          <ac:chgData name="Ryan Navarette" userId="dfcffd70-70f2-44b3-bad4-c396d8b1726c" providerId="ADAL" clId="{EADA0A51-3A69-4ADD-8B70-5477FB53EE67}" dt="2021-10-12T04:56:07.739" v="167" actId="14100"/>
          <ac:picMkLst>
            <pc:docMk/>
            <pc:sldMk cId="727792684" sldId="265"/>
            <ac:picMk id="4" creationId="{FA4C54FD-C60C-43AF-A41B-9B70BB5301CD}"/>
          </ac:picMkLst>
        </pc:picChg>
      </pc:sldChg>
      <pc:sldChg chg="modSp mod">
        <pc:chgData name="Ryan Navarette" userId="dfcffd70-70f2-44b3-bad4-c396d8b1726c" providerId="ADAL" clId="{EADA0A51-3A69-4ADD-8B70-5477FB53EE67}" dt="2021-10-12T04:56:18.246" v="170" actId="14100"/>
        <pc:sldMkLst>
          <pc:docMk/>
          <pc:sldMk cId="3874771461" sldId="267"/>
        </pc:sldMkLst>
        <pc:picChg chg="mod">
          <ac:chgData name="Ryan Navarette" userId="dfcffd70-70f2-44b3-bad4-c396d8b1726c" providerId="ADAL" clId="{EADA0A51-3A69-4ADD-8B70-5477FB53EE67}" dt="2021-10-12T04:56:18.246" v="170" actId="14100"/>
          <ac:picMkLst>
            <pc:docMk/>
            <pc:sldMk cId="3874771461" sldId="267"/>
            <ac:picMk id="3" creationId="{97AA6216-3BC4-4ED9-863D-7A5A3877F815}"/>
          </ac:picMkLst>
        </pc:picChg>
      </pc:sldChg>
      <pc:sldChg chg="modSp mod">
        <pc:chgData name="Ryan Navarette" userId="dfcffd70-70f2-44b3-bad4-c396d8b1726c" providerId="ADAL" clId="{EADA0A51-3A69-4ADD-8B70-5477FB53EE67}" dt="2021-10-12T04:56:13.538" v="168" actId="1076"/>
        <pc:sldMkLst>
          <pc:docMk/>
          <pc:sldMk cId="785414124" sldId="268"/>
        </pc:sldMkLst>
        <pc:picChg chg="mod">
          <ac:chgData name="Ryan Navarette" userId="dfcffd70-70f2-44b3-bad4-c396d8b1726c" providerId="ADAL" clId="{EADA0A51-3A69-4ADD-8B70-5477FB53EE67}" dt="2021-10-12T04:56:13.538" v="168" actId="1076"/>
          <ac:picMkLst>
            <pc:docMk/>
            <pc:sldMk cId="785414124" sldId="268"/>
            <ac:picMk id="7" creationId="{6AFA676E-A4F4-425D-A5D0-DC674F0D0E89}"/>
          </ac:picMkLst>
        </pc:picChg>
      </pc:sldChg>
      <pc:sldChg chg="modSp mod">
        <pc:chgData name="Ryan Navarette" userId="dfcffd70-70f2-44b3-bad4-c396d8b1726c" providerId="ADAL" clId="{EADA0A51-3A69-4ADD-8B70-5477FB53EE67}" dt="2021-10-12T04:55:36.451" v="161" actId="1076"/>
        <pc:sldMkLst>
          <pc:docMk/>
          <pc:sldMk cId="1105401628" sldId="269"/>
        </pc:sldMkLst>
        <pc:picChg chg="mod">
          <ac:chgData name="Ryan Navarette" userId="dfcffd70-70f2-44b3-bad4-c396d8b1726c" providerId="ADAL" clId="{EADA0A51-3A69-4ADD-8B70-5477FB53EE67}" dt="2021-10-12T04:55:36.451" v="161" actId="1076"/>
          <ac:picMkLst>
            <pc:docMk/>
            <pc:sldMk cId="1105401628" sldId="269"/>
            <ac:picMk id="3" creationId="{49292EEE-7973-46F0-9AA0-D866CDB76BE2}"/>
          </ac:picMkLst>
        </pc:picChg>
      </pc:sldChg>
      <pc:sldChg chg="modSp mod">
        <pc:chgData name="Ryan Navarette" userId="dfcffd70-70f2-44b3-bad4-c396d8b1726c" providerId="ADAL" clId="{EADA0A51-3A69-4ADD-8B70-5477FB53EE67}" dt="2021-10-12T04:55:32.889" v="160" actId="1076"/>
        <pc:sldMkLst>
          <pc:docMk/>
          <pc:sldMk cId="2742534904" sldId="270"/>
        </pc:sldMkLst>
        <pc:picChg chg="mod">
          <ac:chgData name="Ryan Navarette" userId="dfcffd70-70f2-44b3-bad4-c396d8b1726c" providerId="ADAL" clId="{EADA0A51-3A69-4ADD-8B70-5477FB53EE67}" dt="2021-10-12T04:55:32.889" v="160" actId="1076"/>
          <ac:picMkLst>
            <pc:docMk/>
            <pc:sldMk cId="2742534904" sldId="270"/>
            <ac:picMk id="6" creationId="{C3FE5B3C-7CA3-44CE-A5A6-73BC503268C2}"/>
          </ac:picMkLst>
        </pc:picChg>
      </pc:sldChg>
    </pc:docChg>
  </pc:docChgLst>
  <pc:docChgLst>
    <pc:chgData name="Keerthi S Gopi Nagaruri" userId="S::ksg234@nau.edu::53f8890c-e40f-43f6-b4eb-3ff20bbb2b4a" providerId="AD" clId="Web-{FEC52379-D1B5-492C-A840-35FBACE8B35B}"/>
    <pc:docChg chg="modSld">
      <pc:chgData name="Keerthi S Gopi Nagaruri" userId="S::ksg234@nau.edu::53f8890c-e40f-43f6-b4eb-3ff20bbb2b4a" providerId="AD" clId="Web-{FEC52379-D1B5-492C-A840-35FBACE8B35B}" dt="2021-10-11T17:12:14.113" v="110" actId="20577"/>
      <pc:docMkLst>
        <pc:docMk/>
      </pc:docMkLst>
      <pc:sldChg chg="modSp">
        <pc:chgData name="Keerthi S Gopi Nagaruri" userId="S::ksg234@nau.edu::53f8890c-e40f-43f6-b4eb-3ff20bbb2b4a" providerId="AD" clId="Web-{FEC52379-D1B5-492C-A840-35FBACE8B35B}" dt="2021-10-11T17:02:29.644" v="34" actId="20577"/>
        <pc:sldMkLst>
          <pc:docMk/>
          <pc:sldMk cId="1428765731" sldId="258"/>
        </pc:sldMkLst>
        <pc:spChg chg="mod">
          <ac:chgData name="Keerthi S Gopi Nagaruri" userId="S::ksg234@nau.edu::53f8890c-e40f-43f6-b4eb-3ff20bbb2b4a" providerId="AD" clId="Web-{FEC52379-D1B5-492C-A840-35FBACE8B35B}" dt="2021-10-11T17:02:29.644" v="34" actId="20577"/>
          <ac:spMkLst>
            <pc:docMk/>
            <pc:sldMk cId="1428765731" sldId="258"/>
            <ac:spMk id="3" creationId="{E9BD79F2-E79F-4502-9744-A3953CACEB0F}"/>
          </ac:spMkLst>
        </pc:spChg>
      </pc:sldChg>
      <pc:sldChg chg="modSp">
        <pc:chgData name="Keerthi S Gopi Nagaruri" userId="S::ksg234@nau.edu::53f8890c-e40f-43f6-b4eb-3ff20bbb2b4a" providerId="AD" clId="Web-{FEC52379-D1B5-492C-A840-35FBACE8B35B}" dt="2021-10-11T17:00:31.828" v="26" actId="20577"/>
        <pc:sldMkLst>
          <pc:docMk/>
          <pc:sldMk cId="2136594623" sldId="261"/>
        </pc:sldMkLst>
        <pc:spChg chg="mod">
          <ac:chgData name="Keerthi S Gopi Nagaruri" userId="S::ksg234@nau.edu::53f8890c-e40f-43f6-b4eb-3ff20bbb2b4a" providerId="AD" clId="Web-{FEC52379-D1B5-492C-A840-35FBACE8B35B}" dt="2021-10-11T17:00:31.828" v="26" actId="20577"/>
          <ac:spMkLst>
            <pc:docMk/>
            <pc:sldMk cId="2136594623" sldId="261"/>
            <ac:spMk id="3" creationId="{C33402CE-8D80-4C4D-B1BD-7E596A939D80}"/>
          </ac:spMkLst>
        </pc:spChg>
      </pc:sldChg>
      <pc:sldChg chg="addSp modSp">
        <pc:chgData name="Keerthi S Gopi Nagaruri" userId="S::ksg234@nau.edu::53f8890c-e40f-43f6-b4eb-3ff20bbb2b4a" providerId="AD" clId="Web-{FEC52379-D1B5-492C-A840-35FBACE8B35B}" dt="2021-10-11T17:12:14.113" v="110" actId="20577"/>
        <pc:sldMkLst>
          <pc:docMk/>
          <pc:sldMk cId="310371071" sldId="262"/>
        </pc:sldMkLst>
        <pc:spChg chg="mod">
          <ac:chgData name="Keerthi S Gopi Nagaruri" userId="S::ksg234@nau.edu::53f8890c-e40f-43f6-b4eb-3ff20bbb2b4a" providerId="AD" clId="Web-{FEC52379-D1B5-492C-A840-35FBACE8B35B}" dt="2021-10-11T16:47:21.479" v="20" actId="20577"/>
          <ac:spMkLst>
            <pc:docMk/>
            <pc:sldMk cId="310371071" sldId="262"/>
            <ac:spMk id="2" creationId="{C5E44891-A82C-4DB7-A967-343077D6AF97}"/>
          </ac:spMkLst>
        </pc:spChg>
        <pc:spChg chg="add mod">
          <ac:chgData name="Keerthi S Gopi Nagaruri" userId="S::ksg234@nau.edu::53f8890c-e40f-43f6-b4eb-3ff20bbb2b4a" providerId="AD" clId="Web-{FEC52379-D1B5-492C-A840-35FBACE8B35B}" dt="2021-10-11T17:12:14.113" v="110" actId="20577"/>
          <ac:spMkLst>
            <pc:docMk/>
            <pc:sldMk cId="310371071" sldId="262"/>
            <ac:spMk id="5" creationId="{424188F1-F32C-4BE6-807E-8897DC006D0B}"/>
          </ac:spMkLst>
        </pc:spChg>
        <pc:picChg chg="add">
          <ac:chgData name="Keerthi S Gopi Nagaruri" userId="S::ksg234@nau.edu::53f8890c-e40f-43f6-b4eb-3ff20bbb2b4a" providerId="AD" clId="Web-{FEC52379-D1B5-492C-A840-35FBACE8B35B}" dt="2021-10-11T17:03:32.302" v="35"/>
          <ac:picMkLst>
            <pc:docMk/>
            <pc:sldMk cId="310371071" sldId="262"/>
            <ac:picMk id="4" creationId="{9A523BAB-C107-4767-BF23-6D4A186790AE}"/>
          </ac:picMkLst>
        </pc:picChg>
      </pc:sldChg>
      <pc:sldChg chg="modSp">
        <pc:chgData name="Keerthi S Gopi Nagaruri" userId="S::ksg234@nau.edu::53f8890c-e40f-43f6-b4eb-3ff20bbb2b4a" providerId="AD" clId="Web-{FEC52379-D1B5-492C-A840-35FBACE8B35B}" dt="2021-10-11T16:58:02.746" v="21" actId="1076"/>
        <pc:sldMkLst>
          <pc:docMk/>
          <pc:sldMk cId="727792684" sldId="265"/>
        </pc:sldMkLst>
        <pc:spChg chg="mod">
          <ac:chgData name="Keerthi S Gopi Nagaruri" userId="S::ksg234@nau.edu::53f8890c-e40f-43f6-b4eb-3ff20bbb2b4a" providerId="AD" clId="Web-{FEC52379-D1B5-492C-A840-35FBACE8B35B}" dt="2021-10-11T16:58:02.746" v="21" actId="1076"/>
          <ac:spMkLst>
            <pc:docMk/>
            <pc:sldMk cId="727792684" sldId="265"/>
            <ac:spMk id="11" creationId="{F005453B-737B-4785-B144-4BDD52ED6EC2}"/>
          </ac:spMkLst>
        </pc:spChg>
      </pc:sldChg>
      <pc:sldChg chg="modSp">
        <pc:chgData name="Keerthi S Gopi Nagaruri" userId="S::ksg234@nau.edu::53f8890c-e40f-43f6-b4eb-3ff20bbb2b4a" providerId="AD" clId="Web-{FEC52379-D1B5-492C-A840-35FBACE8B35B}" dt="2021-10-11T17:09:19.327" v="44" actId="20577"/>
        <pc:sldMkLst>
          <pc:docMk/>
          <pc:sldMk cId="3874771461" sldId="267"/>
        </pc:sldMkLst>
        <pc:spChg chg="mod">
          <ac:chgData name="Keerthi S Gopi Nagaruri" userId="S::ksg234@nau.edu::53f8890c-e40f-43f6-b4eb-3ff20bbb2b4a" providerId="AD" clId="Web-{FEC52379-D1B5-492C-A840-35FBACE8B35B}" dt="2021-10-11T17:09:19.327" v="44" actId="20577"/>
          <ac:spMkLst>
            <pc:docMk/>
            <pc:sldMk cId="3874771461" sldId="267"/>
            <ac:spMk id="2" creationId="{3920F25D-D39E-40DF-A364-50862B9396EC}"/>
          </ac:spMkLst>
        </pc:spChg>
      </pc:sldChg>
    </pc:docChg>
  </pc:docChgLst>
  <pc:docChgLst>
    <pc:chgData name="Aidan James O'Brien" userId="8ccf7843-40a9-48fe-b0f4-6a4a6d0b6875" providerId="ADAL" clId="{1AB32F19-C061-4EAE-A619-83B755A78011}"/>
    <pc:docChg chg="undo redo custSel addSld delSld modSld sldOrd">
      <pc:chgData name="Aidan James O'Brien" userId="8ccf7843-40a9-48fe-b0f4-6a4a6d0b6875" providerId="ADAL" clId="{1AB32F19-C061-4EAE-A619-83B755A78011}" dt="2021-10-11T19:22:36.719" v="5379" actId="1076"/>
      <pc:docMkLst>
        <pc:docMk/>
      </pc:docMkLst>
      <pc:sldChg chg="modSp mod">
        <pc:chgData name="Aidan James O'Brien" userId="8ccf7843-40a9-48fe-b0f4-6a4a6d0b6875" providerId="ADAL" clId="{1AB32F19-C061-4EAE-A619-83B755A78011}" dt="2021-10-11T14:47:50.839" v="5156" actId="14100"/>
        <pc:sldMkLst>
          <pc:docMk/>
          <pc:sldMk cId="2250351886" sldId="256"/>
        </pc:sldMkLst>
        <pc:spChg chg="mod">
          <ac:chgData name="Aidan James O'Brien" userId="8ccf7843-40a9-48fe-b0f4-6a4a6d0b6875" providerId="ADAL" clId="{1AB32F19-C061-4EAE-A619-83B755A78011}" dt="2021-10-11T14:47:50.839" v="5156" actId="14100"/>
          <ac:spMkLst>
            <pc:docMk/>
            <pc:sldMk cId="2250351886" sldId="256"/>
            <ac:spMk id="2" creationId="{7B219A4B-9683-400C-B59D-CB21473EF80A}"/>
          </ac:spMkLst>
        </pc:spChg>
        <pc:spChg chg="mod">
          <ac:chgData name="Aidan James O'Brien" userId="8ccf7843-40a9-48fe-b0f4-6a4a6d0b6875" providerId="ADAL" clId="{1AB32F19-C061-4EAE-A619-83B755A78011}" dt="2021-10-11T14:47:38.764" v="5154" actId="1076"/>
          <ac:spMkLst>
            <pc:docMk/>
            <pc:sldMk cId="2250351886" sldId="256"/>
            <ac:spMk id="3" creationId="{7349346C-27CF-47D2-8D86-F293C774960C}"/>
          </ac:spMkLst>
        </pc:spChg>
      </pc:sldChg>
      <pc:sldChg chg="modSp new del mod">
        <pc:chgData name="Aidan James O'Brien" userId="8ccf7843-40a9-48fe-b0f4-6a4a6d0b6875" providerId="ADAL" clId="{1AB32F19-C061-4EAE-A619-83B755A78011}" dt="2021-10-08T22:50:41.003" v="189" actId="47"/>
        <pc:sldMkLst>
          <pc:docMk/>
          <pc:sldMk cId="1716663473" sldId="257"/>
        </pc:sldMkLst>
        <pc:spChg chg="mod">
          <ac:chgData name="Aidan James O'Brien" userId="8ccf7843-40a9-48fe-b0f4-6a4a6d0b6875" providerId="ADAL" clId="{1AB32F19-C061-4EAE-A619-83B755A78011}" dt="2021-10-08T22:50:22.334" v="187" actId="20577"/>
          <ac:spMkLst>
            <pc:docMk/>
            <pc:sldMk cId="1716663473" sldId="257"/>
            <ac:spMk id="2" creationId="{E113C6CD-0A47-4F8C-9471-79D5F7F76B0A}"/>
          </ac:spMkLst>
        </pc:spChg>
      </pc:sldChg>
      <pc:sldChg chg="addSp delSp modSp new mod">
        <pc:chgData name="Aidan James O'Brien" userId="8ccf7843-40a9-48fe-b0f4-6a4a6d0b6875" providerId="ADAL" clId="{1AB32F19-C061-4EAE-A619-83B755A78011}" dt="2021-10-11T14:54:03.929" v="5174" actId="1076"/>
        <pc:sldMkLst>
          <pc:docMk/>
          <pc:sldMk cId="1428765731" sldId="258"/>
        </pc:sldMkLst>
        <pc:spChg chg="mod">
          <ac:chgData name="Aidan James O'Brien" userId="8ccf7843-40a9-48fe-b0f4-6a4a6d0b6875" providerId="ADAL" clId="{1AB32F19-C061-4EAE-A619-83B755A78011}" dt="2021-10-11T14:47:24.902" v="5153" actId="1076"/>
          <ac:spMkLst>
            <pc:docMk/>
            <pc:sldMk cId="1428765731" sldId="258"/>
            <ac:spMk id="2" creationId="{097A66DE-1CD6-493C-AE83-B94AA8FE1D39}"/>
          </ac:spMkLst>
        </pc:spChg>
        <pc:spChg chg="add del mod">
          <ac:chgData name="Aidan James O'Brien" userId="8ccf7843-40a9-48fe-b0f4-6a4a6d0b6875" providerId="ADAL" clId="{1AB32F19-C061-4EAE-A619-83B755A78011}" dt="2021-10-10T18:19:39.238" v="3286" actId="478"/>
          <ac:spMkLst>
            <pc:docMk/>
            <pc:sldMk cId="1428765731" sldId="258"/>
            <ac:spMk id="3" creationId="{814BBA4E-8CA8-4D05-B63B-67E09DA6E349}"/>
          </ac:spMkLst>
        </pc:spChg>
        <pc:spChg chg="mod">
          <ac:chgData name="Aidan James O'Brien" userId="8ccf7843-40a9-48fe-b0f4-6a4a6d0b6875" providerId="ADAL" clId="{1AB32F19-C061-4EAE-A619-83B755A78011}" dt="2021-10-11T14:54:03.929" v="5174" actId="1076"/>
          <ac:spMkLst>
            <pc:docMk/>
            <pc:sldMk cId="1428765731" sldId="258"/>
            <ac:spMk id="3" creationId="{E9BD79F2-E79F-4502-9744-A3953CACEB0F}"/>
          </ac:spMkLst>
        </pc:spChg>
        <pc:spChg chg="mod">
          <ac:chgData name="Aidan James O'Brien" userId="8ccf7843-40a9-48fe-b0f4-6a4a6d0b6875" providerId="ADAL" clId="{1AB32F19-C061-4EAE-A619-83B755A78011}" dt="2021-10-11T14:53:57.247" v="5173" actId="207"/>
          <ac:spMkLst>
            <pc:docMk/>
            <pc:sldMk cId="1428765731" sldId="258"/>
            <ac:spMk id="4" creationId="{51806C09-2D2E-48EB-BBC6-C58F00A58DC1}"/>
          </ac:spMkLst>
        </pc:spChg>
        <pc:spChg chg="add mod">
          <ac:chgData name="Aidan James O'Brien" userId="8ccf7843-40a9-48fe-b0f4-6a4a6d0b6875" providerId="ADAL" clId="{1AB32F19-C061-4EAE-A619-83B755A78011}" dt="2021-10-08T22:59:16.703" v="846" actId="571"/>
          <ac:spMkLst>
            <pc:docMk/>
            <pc:sldMk cId="1428765731" sldId="258"/>
            <ac:spMk id="5" creationId="{9CF05F41-8D81-417A-9A72-7675C410B976}"/>
          </ac:spMkLst>
        </pc:spChg>
        <pc:spChg chg="add mod">
          <ac:chgData name="Aidan James O'Brien" userId="8ccf7843-40a9-48fe-b0f4-6a4a6d0b6875" providerId="ADAL" clId="{1AB32F19-C061-4EAE-A619-83B755A78011}" dt="2021-10-10T18:28:00.718" v="3383" actId="1076"/>
          <ac:spMkLst>
            <pc:docMk/>
            <pc:sldMk cId="1428765731" sldId="258"/>
            <ac:spMk id="6" creationId="{B76474A2-63BF-4261-A65B-37439BD68191}"/>
          </ac:spMkLst>
        </pc:spChg>
        <pc:picChg chg="add mod">
          <ac:chgData name="Aidan James O'Brien" userId="8ccf7843-40a9-48fe-b0f4-6a4a6d0b6875" providerId="ADAL" clId="{1AB32F19-C061-4EAE-A619-83B755A78011}" dt="2021-10-10T18:27:50.928" v="3382" actId="1076"/>
          <ac:picMkLst>
            <pc:docMk/>
            <pc:sldMk cId="1428765731" sldId="258"/>
            <ac:picMk id="1026" creationId="{D7EC8C49-7BB1-4913-9B4C-DFA615C9299D}"/>
          </ac:picMkLst>
        </pc:picChg>
      </pc:sldChg>
      <pc:sldChg chg="addSp modSp new mod">
        <pc:chgData name="Aidan James O'Brien" userId="8ccf7843-40a9-48fe-b0f4-6a4a6d0b6875" providerId="ADAL" clId="{1AB32F19-C061-4EAE-A619-83B755A78011}" dt="2021-10-11T19:06:28.238" v="5360" actId="1076"/>
        <pc:sldMkLst>
          <pc:docMk/>
          <pc:sldMk cId="896091123" sldId="259"/>
        </pc:sldMkLst>
        <pc:spChg chg="mod">
          <ac:chgData name="Aidan James O'Brien" userId="8ccf7843-40a9-48fe-b0f4-6a4a6d0b6875" providerId="ADAL" clId="{1AB32F19-C061-4EAE-A619-83B755A78011}" dt="2021-10-11T14:47:09.359" v="5148"/>
          <ac:spMkLst>
            <pc:docMk/>
            <pc:sldMk cId="896091123" sldId="259"/>
            <ac:spMk id="2" creationId="{E9E0E1E7-BB5F-48B3-82EB-2F23613EF2C7}"/>
          </ac:spMkLst>
        </pc:spChg>
        <pc:spChg chg="add mod">
          <ac:chgData name="Aidan James O'Brien" userId="8ccf7843-40a9-48fe-b0f4-6a4a6d0b6875" providerId="ADAL" clId="{1AB32F19-C061-4EAE-A619-83B755A78011}" dt="2021-10-10T23:39:21.698" v="3954" actId="313"/>
          <ac:spMkLst>
            <pc:docMk/>
            <pc:sldMk cId="896091123" sldId="259"/>
            <ac:spMk id="3" creationId="{EA7FA2C5-20D6-46C5-94EB-0C1CEB35BF8B}"/>
          </ac:spMkLst>
        </pc:spChg>
        <pc:spChg chg="add mod">
          <ac:chgData name="Aidan James O'Brien" userId="8ccf7843-40a9-48fe-b0f4-6a4a6d0b6875" providerId="ADAL" clId="{1AB32F19-C061-4EAE-A619-83B755A78011}" dt="2021-10-10T23:30:35.768" v="3875" actId="1076"/>
          <ac:spMkLst>
            <pc:docMk/>
            <pc:sldMk cId="896091123" sldId="259"/>
            <ac:spMk id="4" creationId="{EBB21800-2DC2-4FB4-9864-8611304FC673}"/>
          </ac:spMkLst>
        </pc:spChg>
        <pc:spChg chg="add mod">
          <ac:chgData name="Aidan James O'Brien" userId="8ccf7843-40a9-48fe-b0f4-6a4a6d0b6875" providerId="ADAL" clId="{1AB32F19-C061-4EAE-A619-83B755A78011}" dt="2021-10-11T14:54:56.781" v="5181" actId="20577"/>
          <ac:spMkLst>
            <pc:docMk/>
            <pc:sldMk cId="896091123" sldId="259"/>
            <ac:spMk id="9" creationId="{84FBCCBD-8AE1-4EA9-9A07-F6E66C9EDEC9}"/>
          </ac:spMkLst>
        </pc:spChg>
        <pc:spChg chg="add mod">
          <ac:chgData name="Aidan James O'Brien" userId="8ccf7843-40a9-48fe-b0f4-6a4a6d0b6875" providerId="ADAL" clId="{1AB32F19-C061-4EAE-A619-83B755A78011}" dt="2021-10-11T14:54:58.981" v="5183" actId="20577"/>
          <ac:spMkLst>
            <pc:docMk/>
            <pc:sldMk cId="896091123" sldId="259"/>
            <ac:spMk id="10" creationId="{D46CD710-0600-425B-9F92-5AB94F77D210}"/>
          </ac:spMkLst>
        </pc:spChg>
        <pc:spChg chg="add mod">
          <ac:chgData name="Aidan James O'Brien" userId="8ccf7843-40a9-48fe-b0f4-6a4a6d0b6875" providerId="ADAL" clId="{1AB32F19-C061-4EAE-A619-83B755A78011}" dt="2021-10-11T14:51:41.563" v="5157" actId="1076"/>
          <ac:spMkLst>
            <pc:docMk/>
            <pc:sldMk cId="896091123" sldId="259"/>
            <ac:spMk id="11" creationId="{6D9E8B15-C09E-4795-A19B-CF32557DE7A5}"/>
          </ac:spMkLst>
        </pc:spChg>
        <pc:picChg chg="mod">
          <ac:chgData name="Aidan James O'Brien" userId="8ccf7843-40a9-48fe-b0f4-6a4a6d0b6875" providerId="ADAL" clId="{1AB32F19-C061-4EAE-A619-83B755A78011}" dt="2021-10-11T19:06:28.238" v="5360" actId="1076"/>
          <ac:picMkLst>
            <pc:docMk/>
            <pc:sldMk cId="896091123" sldId="259"/>
            <ac:picMk id="5" creationId="{69242FD0-AB7D-4417-B96D-D837E767E325}"/>
          </ac:picMkLst>
        </pc:picChg>
        <pc:picChg chg="add mod">
          <ac:chgData name="Aidan James O'Brien" userId="8ccf7843-40a9-48fe-b0f4-6a4a6d0b6875" providerId="ADAL" clId="{1AB32F19-C061-4EAE-A619-83B755A78011}" dt="2021-10-10T17:52:12.210" v="1842" actId="1076"/>
          <ac:picMkLst>
            <pc:docMk/>
            <pc:sldMk cId="896091123" sldId="259"/>
            <ac:picMk id="6" creationId="{0B5F6610-E36C-4E3B-84AD-00970F02E4B7}"/>
          </ac:picMkLst>
        </pc:picChg>
        <pc:picChg chg="add mod">
          <ac:chgData name="Aidan James O'Brien" userId="8ccf7843-40a9-48fe-b0f4-6a4a6d0b6875" providerId="ADAL" clId="{1AB32F19-C061-4EAE-A619-83B755A78011}" dt="2021-10-10T17:52:17.885" v="1843" actId="1076"/>
          <ac:picMkLst>
            <pc:docMk/>
            <pc:sldMk cId="896091123" sldId="259"/>
            <ac:picMk id="8" creationId="{39290C39-CE1F-43D0-B87B-495F61602CAC}"/>
          </ac:picMkLst>
        </pc:picChg>
      </pc:sldChg>
      <pc:sldChg chg="new del">
        <pc:chgData name="Aidan James O'Brien" userId="8ccf7843-40a9-48fe-b0f4-6a4a6d0b6875" providerId="ADAL" clId="{1AB32F19-C061-4EAE-A619-83B755A78011}" dt="2021-10-08T22:59:30.038" v="848" actId="47"/>
        <pc:sldMkLst>
          <pc:docMk/>
          <pc:sldMk cId="4086168524" sldId="259"/>
        </pc:sldMkLst>
      </pc:sldChg>
      <pc:sldChg chg="addSp modSp new mod">
        <pc:chgData name="Aidan James O'Brien" userId="8ccf7843-40a9-48fe-b0f4-6a4a6d0b6875" providerId="ADAL" clId="{1AB32F19-C061-4EAE-A619-83B755A78011}" dt="2021-10-11T14:55:28.193" v="5217" actId="113"/>
        <pc:sldMkLst>
          <pc:docMk/>
          <pc:sldMk cId="1293502413" sldId="260"/>
        </pc:sldMkLst>
        <pc:spChg chg="mod">
          <ac:chgData name="Aidan James O'Brien" userId="8ccf7843-40a9-48fe-b0f4-6a4a6d0b6875" providerId="ADAL" clId="{1AB32F19-C061-4EAE-A619-83B755A78011}" dt="2021-10-11T14:47:09.359" v="5148"/>
          <ac:spMkLst>
            <pc:docMk/>
            <pc:sldMk cId="1293502413" sldId="260"/>
            <ac:spMk id="2" creationId="{07A5269C-2E7E-4C2F-95E7-55A8F7C42E8F}"/>
          </ac:spMkLst>
        </pc:spChg>
        <pc:spChg chg="add mod">
          <ac:chgData name="Aidan James O'Brien" userId="8ccf7843-40a9-48fe-b0f4-6a4a6d0b6875" providerId="ADAL" clId="{1AB32F19-C061-4EAE-A619-83B755A78011}" dt="2021-10-08T23:15:57.423" v="1830" actId="20577"/>
          <ac:spMkLst>
            <pc:docMk/>
            <pc:sldMk cId="1293502413" sldId="260"/>
            <ac:spMk id="3" creationId="{50022ADA-50B5-416D-93DD-522CE5839629}"/>
          </ac:spMkLst>
        </pc:spChg>
        <pc:spChg chg="add mod">
          <ac:chgData name="Aidan James O'Brien" userId="8ccf7843-40a9-48fe-b0f4-6a4a6d0b6875" providerId="ADAL" clId="{1AB32F19-C061-4EAE-A619-83B755A78011}" dt="2021-10-11T14:55:28.193" v="5217" actId="113"/>
          <ac:spMkLst>
            <pc:docMk/>
            <pc:sldMk cId="1293502413" sldId="260"/>
            <ac:spMk id="4" creationId="{AA749D0B-929B-451A-B78A-59196E34604D}"/>
          </ac:spMkLst>
        </pc:spChg>
        <pc:spChg chg="add mod">
          <ac:chgData name="Aidan James O'Brien" userId="8ccf7843-40a9-48fe-b0f4-6a4a6d0b6875" providerId="ADAL" clId="{1AB32F19-C061-4EAE-A619-83B755A78011}" dt="2021-10-11T14:51:49.350" v="5158" actId="1076"/>
          <ac:spMkLst>
            <pc:docMk/>
            <pc:sldMk cId="1293502413" sldId="260"/>
            <ac:spMk id="6" creationId="{6DD377A1-51CE-449D-9BDD-D6F1C86889EC}"/>
          </ac:spMkLst>
        </pc:spChg>
        <pc:picChg chg="mod">
          <ac:chgData name="Aidan James O'Brien" userId="8ccf7843-40a9-48fe-b0f4-6a4a6d0b6875" providerId="ADAL" clId="{1AB32F19-C061-4EAE-A619-83B755A78011}" dt="2021-10-11T14:52:02.023" v="5160" actId="1076"/>
          <ac:picMkLst>
            <pc:docMk/>
            <pc:sldMk cId="1293502413" sldId="260"/>
            <ac:picMk id="5" creationId="{C43A2B14-580B-4CF5-A00F-3A62200B73A8}"/>
          </ac:picMkLst>
        </pc:picChg>
      </pc:sldChg>
      <pc:sldChg chg="addSp modSp new mod">
        <pc:chgData name="Aidan James O'Brien" userId="8ccf7843-40a9-48fe-b0f4-6a4a6d0b6875" providerId="ADAL" clId="{1AB32F19-C061-4EAE-A619-83B755A78011}" dt="2021-10-11T19:09:35.378" v="5376" actId="20577"/>
        <pc:sldMkLst>
          <pc:docMk/>
          <pc:sldMk cId="2136594623" sldId="261"/>
        </pc:sldMkLst>
        <pc:spChg chg="mod">
          <ac:chgData name="Aidan James O'Brien" userId="8ccf7843-40a9-48fe-b0f4-6a4a6d0b6875" providerId="ADAL" clId="{1AB32F19-C061-4EAE-A619-83B755A78011}" dt="2021-10-11T19:09:35.378" v="5376" actId="20577"/>
          <ac:spMkLst>
            <pc:docMk/>
            <pc:sldMk cId="2136594623" sldId="261"/>
            <ac:spMk id="2" creationId="{0A147291-668E-4293-8B51-C57CCD4092BB}"/>
          </ac:spMkLst>
        </pc:spChg>
        <pc:spChg chg="add mod">
          <ac:chgData name="Aidan James O'Brien" userId="8ccf7843-40a9-48fe-b0f4-6a4a6d0b6875" providerId="ADAL" clId="{1AB32F19-C061-4EAE-A619-83B755A78011}" dt="2021-10-11T14:46:15.396" v="5139" actId="1076"/>
          <ac:spMkLst>
            <pc:docMk/>
            <pc:sldMk cId="2136594623" sldId="261"/>
            <ac:spMk id="3" creationId="{C33402CE-8D80-4C4D-B1BD-7E596A939D80}"/>
          </ac:spMkLst>
        </pc:spChg>
        <pc:spChg chg="add mod">
          <ac:chgData name="Aidan James O'Brien" userId="8ccf7843-40a9-48fe-b0f4-6a4a6d0b6875" providerId="ADAL" clId="{1AB32F19-C061-4EAE-A619-83B755A78011}" dt="2021-10-11T14:52:20.220" v="5161"/>
          <ac:spMkLst>
            <pc:docMk/>
            <pc:sldMk cId="2136594623" sldId="261"/>
            <ac:spMk id="4" creationId="{1544712A-84DD-48F8-A3B3-97F4A5C7C89B}"/>
          </ac:spMkLst>
        </pc:spChg>
      </pc:sldChg>
      <pc:sldChg chg="new del">
        <pc:chgData name="Aidan James O'Brien" userId="8ccf7843-40a9-48fe-b0f4-6a4a6d0b6875" providerId="ADAL" clId="{1AB32F19-C061-4EAE-A619-83B755A78011}" dt="2021-10-08T23:08:52.509" v="1692" actId="680"/>
        <pc:sldMkLst>
          <pc:docMk/>
          <pc:sldMk cId="3697311008" sldId="261"/>
        </pc:sldMkLst>
      </pc:sldChg>
      <pc:sldChg chg="modSp new mod">
        <pc:chgData name="Aidan James O'Brien" userId="8ccf7843-40a9-48fe-b0f4-6a4a6d0b6875" providerId="ADAL" clId="{1AB32F19-C061-4EAE-A619-83B755A78011}" dt="2021-10-11T14:47:09.359" v="5148"/>
        <pc:sldMkLst>
          <pc:docMk/>
          <pc:sldMk cId="310371071" sldId="262"/>
        </pc:sldMkLst>
        <pc:spChg chg="mod">
          <ac:chgData name="Aidan James O'Brien" userId="8ccf7843-40a9-48fe-b0f4-6a4a6d0b6875" providerId="ADAL" clId="{1AB32F19-C061-4EAE-A619-83B755A78011}" dt="2021-10-11T14:47:09.359" v="5148"/>
          <ac:spMkLst>
            <pc:docMk/>
            <pc:sldMk cId="310371071" sldId="262"/>
            <ac:spMk id="2" creationId="{C5E44891-A82C-4DB7-A967-343077D6AF97}"/>
          </ac:spMkLst>
        </pc:spChg>
      </pc:sldChg>
      <pc:sldChg chg="addSp delSp modSp new mod ord">
        <pc:chgData name="Aidan James O'Brien" userId="8ccf7843-40a9-48fe-b0f4-6a4a6d0b6875" providerId="ADAL" clId="{1AB32F19-C061-4EAE-A619-83B755A78011}" dt="2021-10-11T16:50:14.559" v="5358" actId="113"/>
        <pc:sldMkLst>
          <pc:docMk/>
          <pc:sldMk cId="2185986405" sldId="263"/>
        </pc:sldMkLst>
        <pc:spChg chg="mod">
          <ac:chgData name="Aidan James O'Brien" userId="8ccf7843-40a9-48fe-b0f4-6a4a6d0b6875" providerId="ADAL" clId="{1AB32F19-C061-4EAE-A619-83B755A78011}" dt="2021-10-11T14:47:09.359" v="5148"/>
          <ac:spMkLst>
            <pc:docMk/>
            <pc:sldMk cId="2185986405" sldId="263"/>
            <ac:spMk id="2" creationId="{C2E5FDB0-FFFA-49DD-BC2B-341AF3532E26}"/>
          </ac:spMkLst>
        </pc:spChg>
        <pc:spChg chg="add mod">
          <ac:chgData name="Aidan James O'Brien" userId="8ccf7843-40a9-48fe-b0f4-6a4a6d0b6875" providerId="ADAL" clId="{1AB32F19-C061-4EAE-A619-83B755A78011}" dt="2021-10-10T18:11:11.509" v="3100" actId="20577"/>
          <ac:spMkLst>
            <pc:docMk/>
            <pc:sldMk cId="2185986405" sldId="263"/>
            <ac:spMk id="3" creationId="{B6762687-35C1-4953-B048-BCA229E24123}"/>
          </ac:spMkLst>
        </pc:spChg>
        <pc:spChg chg="add mod">
          <ac:chgData name="Aidan James O'Brien" userId="8ccf7843-40a9-48fe-b0f4-6a4a6d0b6875" providerId="ADAL" clId="{1AB32F19-C061-4EAE-A619-83B755A78011}" dt="2021-10-11T16:50:14.559" v="5358" actId="113"/>
          <ac:spMkLst>
            <pc:docMk/>
            <pc:sldMk cId="2185986405" sldId="263"/>
            <ac:spMk id="4" creationId="{CA923137-A155-4AB4-98B3-64BC7D37E02F}"/>
          </ac:spMkLst>
        </pc:spChg>
        <pc:spChg chg="add mod">
          <ac:chgData name="Aidan James O'Brien" userId="8ccf7843-40a9-48fe-b0f4-6a4a6d0b6875" providerId="ADAL" clId="{1AB32F19-C061-4EAE-A619-83B755A78011}" dt="2021-10-10T18:13:27.144" v="3248" actId="20577"/>
          <ac:spMkLst>
            <pc:docMk/>
            <pc:sldMk cId="2185986405" sldId="263"/>
            <ac:spMk id="5" creationId="{4646AA50-126A-4502-A94C-1AB24725802F}"/>
          </ac:spMkLst>
        </pc:spChg>
        <pc:spChg chg="add mod">
          <ac:chgData name="Aidan James O'Brien" userId="8ccf7843-40a9-48fe-b0f4-6a4a6d0b6875" providerId="ADAL" clId="{1AB32F19-C061-4EAE-A619-83B755A78011}" dt="2021-10-11T14:54:16.179" v="5179" actId="20577"/>
          <ac:spMkLst>
            <pc:docMk/>
            <pc:sldMk cId="2185986405" sldId="263"/>
            <ac:spMk id="6" creationId="{6E072E20-142B-4BF2-BD1F-C657A9E5C259}"/>
          </ac:spMkLst>
        </pc:spChg>
        <pc:spChg chg="add del">
          <ac:chgData name="Aidan James O'Brien" userId="8ccf7843-40a9-48fe-b0f4-6a4a6d0b6875" providerId="ADAL" clId="{1AB32F19-C061-4EAE-A619-83B755A78011}" dt="2021-10-11T15:01:06.050" v="5243" actId="22"/>
          <ac:spMkLst>
            <pc:docMk/>
            <pc:sldMk cId="2185986405" sldId="263"/>
            <ac:spMk id="8" creationId="{BE467382-0C80-497E-9BA2-45B1C832DFBC}"/>
          </ac:spMkLst>
        </pc:spChg>
        <pc:picChg chg="add mod">
          <ac:chgData name="Aidan James O'Brien" userId="8ccf7843-40a9-48fe-b0f4-6a4a6d0b6875" providerId="ADAL" clId="{1AB32F19-C061-4EAE-A619-83B755A78011}" dt="2021-10-11T15:02:24.475" v="5250" actId="1076"/>
          <ac:picMkLst>
            <pc:docMk/>
            <pc:sldMk cId="2185986405" sldId="263"/>
            <ac:picMk id="9" creationId="{880E14C4-AC72-44B7-8395-A64252514B12}"/>
          </ac:picMkLst>
        </pc:picChg>
      </pc:sldChg>
      <pc:sldChg chg="new del">
        <pc:chgData name="Aidan James O'Brien" userId="8ccf7843-40a9-48fe-b0f4-6a4a6d0b6875" providerId="ADAL" clId="{1AB32F19-C061-4EAE-A619-83B755A78011}" dt="2021-10-10T18:15:51.809" v="3250" actId="680"/>
        <pc:sldMkLst>
          <pc:docMk/>
          <pc:sldMk cId="1150173864" sldId="264"/>
        </pc:sldMkLst>
      </pc:sldChg>
      <pc:sldChg chg="addSp delSp modSp new mod ord modClrScheme chgLayout">
        <pc:chgData name="Aidan James O'Brien" userId="8ccf7843-40a9-48fe-b0f4-6a4a6d0b6875" providerId="ADAL" clId="{1AB32F19-C061-4EAE-A619-83B755A78011}" dt="2021-10-11T15:00:02.059" v="5241" actId="1076"/>
        <pc:sldMkLst>
          <pc:docMk/>
          <pc:sldMk cId="3626151446" sldId="264"/>
        </pc:sldMkLst>
        <pc:spChg chg="del mod ord">
          <ac:chgData name="Aidan James O'Brien" userId="8ccf7843-40a9-48fe-b0f4-6a4a6d0b6875" providerId="ADAL" clId="{1AB32F19-C061-4EAE-A619-83B755A78011}" dt="2021-10-10T18:21:23.770" v="3361" actId="700"/>
          <ac:spMkLst>
            <pc:docMk/>
            <pc:sldMk cId="3626151446" sldId="264"/>
            <ac:spMk id="2" creationId="{1CF3AB3C-485D-407C-B365-6E1822A860A8}"/>
          </ac:spMkLst>
        </pc:spChg>
        <pc:spChg chg="del mod ord">
          <ac:chgData name="Aidan James O'Brien" userId="8ccf7843-40a9-48fe-b0f4-6a4a6d0b6875" providerId="ADAL" clId="{1AB32F19-C061-4EAE-A619-83B755A78011}" dt="2021-10-10T18:21:23.770" v="3361" actId="700"/>
          <ac:spMkLst>
            <pc:docMk/>
            <pc:sldMk cId="3626151446" sldId="264"/>
            <ac:spMk id="3" creationId="{7BBB63B1-FC19-4842-B6B5-8F26F20023A7}"/>
          </ac:spMkLst>
        </pc:spChg>
        <pc:spChg chg="del">
          <ac:chgData name="Aidan James O'Brien" userId="8ccf7843-40a9-48fe-b0f4-6a4a6d0b6875" providerId="ADAL" clId="{1AB32F19-C061-4EAE-A619-83B755A78011}" dt="2021-10-10T18:21:23.770" v="3361" actId="700"/>
          <ac:spMkLst>
            <pc:docMk/>
            <pc:sldMk cId="3626151446" sldId="264"/>
            <ac:spMk id="4" creationId="{C5E97ABD-64ED-4234-B645-A2A9363A9A64}"/>
          </ac:spMkLst>
        </pc:spChg>
        <pc:spChg chg="add del mod ord">
          <ac:chgData name="Aidan James O'Brien" userId="8ccf7843-40a9-48fe-b0f4-6a4a6d0b6875" providerId="ADAL" clId="{1AB32F19-C061-4EAE-A619-83B755A78011}" dt="2021-10-10T18:21:26.176" v="3362" actId="700"/>
          <ac:spMkLst>
            <pc:docMk/>
            <pc:sldMk cId="3626151446" sldId="264"/>
            <ac:spMk id="5" creationId="{50DA4D0E-CDF6-4434-9C6E-696F6EC2B241}"/>
          </ac:spMkLst>
        </pc:spChg>
        <pc:spChg chg="add del mod ord">
          <ac:chgData name="Aidan James O'Brien" userId="8ccf7843-40a9-48fe-b0f4-6a4a6d0b6875" providerId="ADAL" clId="{1AB32F19-C061-4EAE-A619-83B755A78011}" dt="2021-10-10T18:21:26.176" v="3362" actId="700"/>
          <ac:spMkLst>
            <pc:docMk/>
            <pc:sldMk cId="3626151446" sldId="264"/>
            <ac:spMk id="6" creationId="{DB197767-5E24-468C-B2D0-D328153815E1}"/>
          </ac:spMkLst>
        </pc:spChg>
        <pc:spChg chg="add del mod ord">
          <ac:chgData name="Aidan James O'Brien" userId="8ccf7843-40a9-48fe-b0f4-6a4a6d0b6875" providerId="ADAL" clId="{1AB32F19-C061-4EAE-A619-83B755A78011}" dt="2021-10-10T18:21:29.416" v="3363" actId="700"/>
          <ac:spMkLst>
            <pc:docMk/>
            <pc:sldMk cId="3626151446" sldId="264"/>
            <ac:spMk id="7" creationId="{AF57C5EB-781B-446A-8D79-5AA49B449591}"/>
          </ac:spMkLst>
        </pc:spChg>
        <pc:spChg chg="add del mod ord">
          <ac:chgData name="Aidan James O'Brien" userId="8ccf7843-40a9-48fe-b0f4-6a4a6d0b6875" providerId="ADAL" clId="{1AB32F19-C061-4EAE-A619-83B755A78011}" dt="2021-10-10T18:21:29.416" v="3363" actId="700"/>
          <ac:spMkLst>
            <pc:docMk/>
            <pc:sldMk cId="3626151446" sldId="264"/>
            <ac:spMk id="8" creationId="{95923625-E903-431B-84EC-08CB2E7C135F}"/>
          </ac:spMkLst>
        </pc:spChg>
        <pc:spChg chg="add mod ord">
          <ac:chgData name="Aidan James O'Brien" userId="8ccf7843-40a9-48fe-b0f4-6a4a6d0b6875" providerId="ADAL" clId="{1AB32F19-C061-4EAE-A619-83B755A78011}" dt="2021-10-11T14:47:09.359" v="5148"/>
          <ac:spMkLst>
            <pc:docMk/>
            <pc:sldMk cId="3626151446" sldId="264"/>
            <ac:spMk id="9" creationId="{95C0696C-02EA-4032-96AB-43F8755A85FC}"/>
          </ac:spMkLst>
        </pc:spChg>
        <pc:spChg chg="add mod">
          <ac:chgData name="Aidan James O'Brien" userId="8ccf7843-40a9-48fe-b0f4-6a4a6d0b6875" providerId="ADAL" clId="{1AB32F19-C061-4EAE-A619-83B755A78011}" dt="2021-10-11T15:00:02.059" v="5241" actId="1076"/>
          <ac:spMkLst>
            <pc:docMk/>
            <pc:sldMk cId="3626151446" sldId="264"/>
            <ac:spMk id="10" creationId="{48A78D9C-9FFB-43E8-9BCF-90C7AE2736FB}"/>
          </ac:spMkLst>
        </pc:spChg>
      </pc:sldChg>
      <pc:sldChg chg="addSp delSp modSp new mod">
        <pc:chgData name="Aidan James O'Brien" userId="8ccf7843-40a9-48fe-b0f4-6a4a6d0b6875" providerId="ADAL" clId="{1AB32F19-C061-4EAE-A619-83B755A78011}" dt="2021-10-11T19:18:35.968" v="5377" actId="1076"/>
        <pc:sldMkLst>
          <pc:docMk/>
          <pc:sldMk cId="727792684" sldId="265"/>
        </pc:sldMkLst>
        <pc:spChg chg="mod">
          <ac:chgData name="Aidan James O'Brien" userId="8ccf7843-40a9-48fe-b0f4-6a4a6d0b6875" providerId="ADAL" clId="{1AB32F19-C061-4EAE-A619-83B755A78011}" dt="2021-10-11T14:47:09.359" v="5148"/>
          <ac:spMkLst>
            <pc:docMk/>
            <pc:sldMk cId="727792684" sldId="265"/>
            <ac:spMk id="2" creationId="{136BCC76-D14F-4225-9077-2305BA227582}"/>
          </ac:spMkLst>
        </pc:spChg>
        <pc:spChg chg="add mod">
          <ac:chgData name="Aidan James O'Brien" userId="8ccf7843-40a9-48fe-b0f4-6a4a6d0b6875" providerId="ADAL" clId="{1AB32F19-C061-4EAE-A619-83B755A78011}" dt="2021-10-11T00:40:34.675" v="4544" actId="20577"/>
          <ac:spMkLst>
            <pc:docMk/>
            <pc:sldMk cId="727792684" sldId="265"/>
            <ac:spMk id="3" creationId="{A043464D-8A15-4B1D-AB22-573DDAECC406}"/>
          </ac:spMkLst>
        </pc:spChg>
        <pc:spChg chg="add del mod">
          <ac:chgData name="Aidan James O'Brien" userId="8ccf7843-40a9-48fe-b0f4-6a4a6d0b6875" providerId="ADAL" clId="{1AB32F19-C061-4EAE-A619-83B755A78011}" dt="2021-10-11T00:14:22.260" v="4049" actId="767"/>
          <ac:spMkLst>
            <pc:docMk/>
            <pc:sldMk cId="727792684" sldId="265"/>
            <ac:spMk id="4" creationId="{0E5ABC98-0CD3-4FAF-A9E3-A59CA14703A4}"/>
          </ac:spMkLst>
        </pc:spChg>
        <pc:spChg chg="add mod">
          <ac:chgData name="Aidan James O'Brien" userId="8ccf7843-40a9-48fe-b0f4-6a4a6d0b6875" providerId="ADAL" clId="{1AB32F19-C061-4EAE-A619-83B755A78011}" dt="2021-10-11T14:53:08.140" v="5167" actId="1076"/>
          <ac:spMkLst>
            <pc:docMk/>
            <pc:sldMk cId="727792684" sldId="265"/>
            <ac:spMk id="5" creationId="{5D3410F2-D31F-45AC-8917-A95C082EB7E4}"/>
          </ac:spMkLst>
        </pc:spChg>
        <pc:spChg chg="add mod">
          <ac:chgData name="Aidan James O'Brien" userId="8ccf7843-40a9-48fe-b0f4-6a4a6d0b6875" providerId="ADAL" clId="{1AB32F19-C061-4EAE-A619-83B755A78011}" dt="2021-10-11T14:59:49.307" v="5234" actId="20577"/>
          <ac:spMkLst>
            <pc:docMk/>
            <pc:sldMk cId="727792684" sldId="265"/>
            <ac:spMk id="8" creationId="{4C79FC46-F02C-487B-B9AB-CD78A0205924}"/>
          </ac:spMkLst>
        </pc:spChg>
        <pc:spChg chg="add mod">
          <ac:chgData name="Aidan James O'Brien" userId="8ccf7843-40a9-48fe-b0f4-6a4a6d0b6875" providerId="ADAL" clId="{1AB32F19-C061-4EAE-A619-83B755A78011}" dt="2021-10-11T16:49:06.692" v="5355" actId="1076"/>
          <ac:spMkLst>
            <pc:docMk/>
            <pc:sldMk cId="727792684" sldId="265"/>
            <ac:spMk id="11" creationId="{F005453B-737B-4785-B144-4BDD52ED6EC2}"/>
          </ac:spMkLst>
        </pc:spChg>
        <pc:picChg chg="mod">
          <ac:chgData name="Aidan James O'Brien" userId="8ccf7843-40a9-48fe-b0f4-6a4a6d0b6875" providerId="ADAL" clId="{1AB32F19-C061-4EAE-A619-83B755A78011}" dt="2021-10-11T19:18:35.968" v="5377" actId="1076"/>
          <ac:picMkLst>
            <pc:docMk/>
            <pc:sldMk cId="727792684" sldId="265"/>
            <ac:picMk id="4" creationId="{FA4C54FD-C60C-43AF-A41B-9B70BB5301CD}"/>
          </ac:picMkLst>
        </pc:picChg>
        <pc:picChg chg="add mod">
          <ac:chgData name="Aidan James O'Brien" userId="8ccf7843-40a9-48fe-b0f4-6a4a6d0b6875" providerId="ADAL" clId="{1AB32F19-C061-4EAE-A619-83B755A78011}" dt="2021-10-11T16:50:33.889" v="5359" actId="1076"/>
          <ac:picMkLst>
            <pc:docMk/>
            <pc:sldMk cId="727792684" sldId="265"/>
            <ac:picMk id="7" creationId="{437C37C1-058C-4DEF-B9E6-128F0B107CAC}"/>
          </ac:picMkLst>
        </pc:picChg>
        <pc:picChg chg="add mod">
          <ac:chgData name="Aidan James O'Brien" userId="8ccf7843-40a9-48fe-b0f4-6a4a6d0b6875" providerId="ADAL" clId="{1AB32F19-C061-4EAE-A619-83B755A78011}" dt="2021-10-11T14:53:11.481" v="5168" actId="1076"/>
          <ac:picMkLst>
            <pc:docMk/>
            <pc:sldMk cId="727792684" sldId="265"/>
            <ac:picMk id="9" creationId="{2A2354C2-DFE7-46A2-B075-49F9B8CC7CC7}"/>
          </ac:picMkLst>
        </pc:picChg>
        <pc:picChg chg="add mod">
          <ac:chgData name="Aidan James O'Brien" userId="8ccf7843-40a9-48fe-b0f4-6a4a6d0b6875" providerId="ADAL" clId="{1AB32F19-C061-4EAE-A619-83B755A78011}" dt="2021-10-11T14:53:15.049" v="5169" actId="1076"/>
          <ac:picMkLst>
            <pc:docMk/>
            <pc:sldMk cId="727792684" sldId="265"/>
            <ac:picMk id="10" creationId="{16BFFFA9-4932-4BE1-AA86-C55059D2E9AD}"/>
          </ac:picMkLst>
        </pc:picChg>
      </pc:sldChg>
      <pc:sldChg chg="addSp delSp modSp new mod ord">
        <pc:chgData name="Aidan James O'Brien" userId="8ccf7843-40a9-48fe-b0f4-6a4a6d0b6875" providerId="ADAL" clId="{1AB32F19-C061-4EAE-A619-83B755A78011}" dt="2021-10-11T19:22:36.719" v="5379" actId="1076"/>
        <pc:sldMkLst>
          <pc:docMk/>
          <pc:sldMk cId="2898875625" sldId="266"/>
        </pc:sldMkLst>
        <pc:spChg chg="mod">
          <ac:chgData name="Aidan James O'Brien" userId="8ccf7843-40a9-48fe-b0f4-6a4a6d0b6875" providerId="ADAL" clId="{1AB32F19-C061-4EAE-A619-83B755A78011}" dt="2021-10-11T14:47:09.359" v="5148"/>
          <ac:spMkLst>
            <pc:docMk/>
            <pc:sldMk cId="2898875625" sldId="266"/>
            <ac:spMk id="2" creationId="{09758E16-5328-4491-995A-83C991DF73BD}"/>
          </ac:spMkLst>
        </pc:spChg>
        <pc:spChg chg="add mod">
          <ac:chgData name="Aidan James O'Brien" userId="8ccf7843-40a9-48fe-b0f4-6a4a6d0b6875" providerId="ADAL" clId="{1AB32F19-C061-4EAE-A619-83B755A78011}" dt="2021-10-11T01:20:21.539" v="4604" actId="20577"/>
          <ac:spMkLst>
            <pc:docMk/>
            <pc:sldMk cId="2898875625" sldId="266"/>
            <ac:spMk id="6" creationId="{D1C163E5-4C48-470C-B089-4A12A1050D53}"/>
          </ac:spMkLst>
        </pc:spChg>
        <pc:spChg chg="add mod">
          <ac:chgData name="Aidan James O'Brien" userId="8ccf7843-40a9-48fe-b0f4-6a4a6d0b6875" providerId="ADAL" clId="{1AB32F19-C061-4EAE-A619-83B755A78011}" dt="2021-10-11T00:37:52.449" v="4489" actId="1076"/>
          <ac:spMkLst>
            <pc:docMk/>
            <pc:sldMk cId="2898875625" sldId="266"/>
            <ac:spMk id="9" creationId="{747A4413-1DF8-4201-A8C9-77641A1760F3}"/>
          </ac:spMkLst>
        </pc:spChg>
        <pc:spChg chg="add mod">
          <ac:chgData name="Aidan James O'Brien" userId="8ccf7843-40a9-48fe-b0f4-6a4a6d0b6875" providerId="ADAL" clId="{1AB32F19-C061-4EAE-A619-83B755A78011}" dt="2021-10-11T00:37:56.012" v="4490" actId="1076"/>
          <ac:spMkLst>
            <pc:docMk/>
            <pc:sldMk cId="2898875625" sldId="266"/>
            <ac:spMk id="12" creationId="{A0D75878-B257-4A6F-BB5B-60CF3D43451E}"/>
          </ac:spMkLst>
        </pc:spChg>
        <pc:spChg chg="add mod">
          <ac:chgData name="Aidan James O'Brien" userId="8ccf7843-40a9-48fe-b0f4-6a4a6d0b6875" providerId="ADAL" clId="{1AB32F19-C061-4EAE-A619-83B755A78011}" dt="2021-10-11T19:22:36.719" v="5379" actId="1076"/>
          <ac:spMkLst>
            <pc:docMk/>
            <pc:sldMk cId="2898875625" sldId="266"/>
            <ac:spMk id="13" creationId="{04C22FF8-1282-4099-94B0-CD6E9806354E}"/>
          </ac:spMkLst>
        </pc:spChg>
        <pc:spChg chg="add del mod">
          <ac:chgData name="Aidan James O'Brien" userId="8ccf7843-40a9-48fe-b0f4-6a4a6d0b6875" providerId="ADAL" clId="{1AB32F19-C061-4EAE-A619-83B755A78011}" dt="2021-10-11T00:37:08.977" v="4486" actId="478"/>
          <ac:spMkLst>
            <pc:docMk/>
            <pc:sldMk cId="2898875625" sldId="266"/>
            <ac:spMk id="19" creationId="{4392E044-436B-4A16-BBD9-3B392495A887}"/>
          </ac:spMkLst>
        </pc:spChg>
        <pc:picChg chg="add mod">
          <ac:chgData name="Aidan James O'Brien" userId="8ccf7843-40a9-48fe-b0f4-6a4a6d0b6875" providerId="ADAL" clId="{1AB32F19-C061-4EAE-A619-83B755A78011}" dt="2021-10-11T00:24:10.825" v="4244" actId="1076"/>
          <ac:picMkLst>
            <pc:docMk/>
            <pc:sldMk cId="2898875625" sldId="266"/>
            <ac:picMk id="4" creationId="{8DE5EF26-5161-474D-A300-606C497B2E62}"/>
          </ac:picMkLst>
        </pc:picChg>
        <pc:picChg chg="add mod">
          <ac:chgData name="Aidan James O'Brien" userId="8ccf7843-40a9-48fe-b0f4-6a4a6d0b6875" providerId="ADAL" clId="{1AB32F19-C061-4EAE-A619-83B755A78011}" dt="2021-10-11T00:30:08.906" v="4454" actId="1076"/>
          <ac:picMkLst>
            <pc:docMk/>
            <pc:sldMk cId="2898875625" sldId="266"/>
            <ac:picMk id="8" creationId="{DD11BEF4-0648-4CA6-94CF-1C2D59EEF839}"/>
          </ac:picMkLst>
        </pc:picChg>
        <pc:picChg chg="add mod">
          <ac:chgData name="Aidan James O'Brien" userId="8ccf7843-40a9-48fe-b0f4-6a4a6d0b6875" providerId="ADAL" clId="{1AB32F19-C061-4EAE-A619-83B755A78011}" dt="2021-10-11T00:30:29.657" v="4458" actId="1076"/>
          <ac:picMkLst>
            <pc:docMk/>
            <pc:sldMk cId="2898875625" sldId="266"/>
            <ac:picMk id="11" creationId="{F80ABFC2-FBD4-4768-BA5C-CDE15F4E8931}"/>
          </ac:picMkLst>
        </pc:picChg>
        <pc:picChg chg="add del mod">
          <ac:chgData name="Aidan James O'Brien" userId="8ccf7843-40a9-48fe-b0f4-6a4a6d0b6875" providerId="ADAL" clId="{1AB32F19-C061-4EAE-A619-83B755A78011}" dt="2021-10-11T00:35:51.912" v="4470"/>
          <ac:picMkLst>
            <pc:docMk/>
            <pc:sldMk cId="2898875625" sldId="266"/>
            <ac:picMk id="14" creationId="{9F7A57C6-71C4-447A-9210-16DB424E6E1E}"/>
          </ac:picMkLst>
        </pc:picChg>
        <pc:picChg chg="add del mod">
          <ac:chgData name="Aidan James O'Brien" userId="8ccf7843-40a9-48fe-b0f4-6a4a6d0b6875" providerId="ADAL" clId="{1AB32F19-C061-4EAE-A619-83B755A78011}" dt="2021-10-11T00:35:50.355" v="4468"/>
          <ac:picMkLst>
            <pc:docMk/>
            <pc:sldMk cId="2898875625" sldId="266"/>
            <ac:picMk id="16" creationId="{E0A406BA-1618-4EE9-9382-CDFE0EBB501F}"/>
          </ac:picMkLst>
        </pc:picChg>
        <pc:picChg chg="add mod">
          <ac:chgData name="Aidan James O'Brien" userId="8ccf7843-40a9-48fe-b0f4-6a4a6d0b6875" providerId="ADAL" clId="{1AB32F19-C061-4EAE-A619-83B755A78011}" dt="2021-10-11T00:38:05.060" v="4491" actId="1076"/>
          <ac:picMkLst>
            <pc:docMk/>
            <pc:sldMk cId="2898875625" sldId="266"/>
            <ac:picMk id="18" creationId="{3E2D35B1-7FBB-4CC8-B9A9-742A9839368C}"/>
          </ac:picMkLst>
        </pc:picChg>
        <pc:picChg chg="add mod">
          <ac:chgData name="Aidan James O'Brien" userId="8ccf7843-40a9-48fe-b0f4-6a4a6d0b6875" providerId="ADAL" clId="{1AB32F19-C061-4EAE-A619-83B755A78011}" dt="2021-10-11T00:38:05.060" v="4491" actId="1076"/>
          <ac:picMkLst>
            <pc:docMk/>
            <pc:sldMk cId="2898875625" sldId="266"/>
            <ac:picMk id="21" creationId="{6D69B007-BF52-4B42-9F99-7237FDFE099C}"/>
          </ac:picMkLst>
        </pc:picChg>
      </pc:sldChg>
      <pc:sldChg chg="addSp delSp modSp new mod">
        <pc:chgData name="Aidan James O'Brien" userId="8ccf7843-40a9-48fe-b0f4-6a4a6d0b6875" providerId="ADAL" clId="{1AB32F19-C061-4EAE-A619-83B755A78011}" dt="2021-10-11T19:22:24.545" v="5378" actId="1076"/>
        <pc:sldMkLst>
          <pc:docMk/>
          <pc:sldMk cId="3874771461" sldId="267"/>
        </pc:sldMkLst>
        <pc:spChg chg="mod">
          <ac:chgData name="Aidan James O'Brien" userId="8ccf7843-40a9-48fe-b0f4-6a4a6d0b6875" providerId="ADAL" clId="{1AB32F19-C061-4EAE-A619-83B755A78011}" dt="2021-10-11T14:47:09.359" v="5148"/>
          <ac:spMkLst>
            <pc:docMk/>
            <pc:sldMk cId="3874771461" sldId="267"/>
            <ac:spMk id="2" creationId="{3920F25D-D39E-40DF-A364-50862B9396EC}"/>
          </ac:spMkLst>
        </pc:spChg>
        <pc:spChg chg="add del mod">
          <ac:chgData name="Aidan James O'Brien" userId="8ccf7843-40a9-48fe-b0f4-6a4a6d0b6875" providerId="ADAL" clId="{1AB32F19-C061-4EAE-A619-83B755A78011}" dt="2021-10-11T01:45:41.371" v="4851"/>
          <ac:spMkLst>
            <pc:docMk/>
            <pc:sldMk cId="3874771461" sldId="267"/>
            <ac:spMk id="3" creationId="{CFB01865-5BC2-42EE-BB4E-4E8A7DDCF314}"/>
          </ac:spMkLst>
        </pc:spChg>
        <pc:spChg chg="add mod">
          <ac:chgData name="Aidan James O'Brien" userId="8ccf7843-40a9-48fe-b0f4-6a4a6d0b6875" providerId="ADAL" clId="{1AB32F19-C061-4EAE-A619-83B755A78011}" dt="2021-10-11T16:47:19.230" v="5294" actId="1076"/>
          <ac:spMkLst>
            <pc:docMk/>
            <pc:sldMk cId="3874771461" sldId="267"/>
            <ac:spMk id="5" creationId="{1638EC54-624F-4260-9BC4-299B5F9B302A}"/>
          </ac:spMkLst>
        </pc:spChg>
        <pc:spChg chg="add mod">
          <ac:chgData name="Aidan James O'Brien" userId="8ccf7843-40a9-48fe-b0f4-6a4a6d0b6875" providerId="ADAL" clId="{1AB32F19-C061-4EAE-A619-83B755A78011}" dt="2021-10-11T16:48:25.272" v="5354" actId="20577"/>
          <ac:spMkLst>
            <pc:docMk/>
            <pc:sldMk cId="3874771461" sldId="267"/>
            <ac:spMk id="6" creationId="{01B49233-0503-4B3A-AE81-E3B207C097D3}"/>
          </ac:spMkLst>
        </pc:spChg>
        <pc:graphicFrameChg chg="add mod modGraphic">
          <ac:chgData name="Aidan James O'Brien" userId="8ccf7843-40a9-48fe-b0f4-6a4a6d0b6875" providerId="ADAL" clId="{1AB32F19-C061-4EAE-A619-83B755A78011}" dt="2021-10-11T14:53:45.518" v="5172" actId="1076"/>
          <ac:graphicFrameMkLst>
            <pc:docMk/>
            <pc:sldMk cId="3874771461" sldId="267"/>
            <ac:graphicFrameMk id="4" creationId="{E3C80727-77C1-4158-AB9B-DEE8BC567996}"/>
          </ac:graphicFrameMkLst>
        </pc:graphicFrameChg>
        <pc:picChg chg="mod">
          <ac:chgData name="Aidan James O'Brien" userId="8ccf7843-40a9-48fe-b0f4-6a4a6d0b6875" providerId="ADAL" clId="{1AB32F19-C061-4EAE-A619-83B755A78011}" dt="2021-10-11T19:22:24.545" v="5378" actId="1076"/>
          <ac:picMkLst>
            <pc:docMk/>
            <pc:sldMk cId="3874771461" sldId="267"/>
            <ac:picMk id="3" creationId="{97AA6216-3BC4-4ED9-863D-7A5A3877F815}"/>
          </ac:picMkLst>
        </pc:picChg>
      </pc:sldChg>
      <pc:sldChg chg="addSp delSp modSp mod ord">
        <pc:chgData name="Aidan James O'Brien" userId="8ccf7843-40a9-48fe-b0f4-6a4a6d0b6875" providerId="ADAL" clId="{1AB32F19-C061-4EAE-A619-83B755A78011}" dt="2021-10-11T14:56:13.557" v="5231" actId="14100"/>
        <pc:sldMkLst>
          <pc:docMk/>
          <pc:sldMk cId="785414124" sldId="268"/>
        </pc:sldMkLst>
        <pc:spChg chg="mod">
          <ac:chgData name="Aidan James O'Brien" userId="8ccf7843-40a9-48fe-b0f4-6a4a6d0b6875" providerId="ADAL" clId="{1AB32F19-C061-4EAE-A619-83B755A78011}" dt="2021-10-11T14:47:09.563" v="5150" actId="27636"/>
          <ac:spMkLst>
            <pc:docMk/>
            <pc:sldMk cId="785414124" sldId="268"/>
            <ac:spMk id="2" creationId="{F6F286B7-F987-46A8-AC4E-C29983F32275}"/>
          </ac:spMkLst>
        </pc:spChg>
        <pc:spChg chg="add del mod">
          <ac:chgData name="Aidan James O'Brien" userId="8ccf7843-40a9-48fe-b0f4-6a4a6d0b6875" providerId="ADAL" clId="{1AB32F19-C061-4EAE-A619-83B755A78011}" dt="2021-10-11T14:39:53.114" v="5114" actId="478"/>
          <ac:spMkLst>
            <pc:docMk/>
            <pc:sldMk cId="785414124" sldId="268"/>
            <ac:spMk id="9" creationId="{86638AFB-C06D-46F4-8CBD-A2A7016CF263}"/>
          </ac:spMkLst>
        </pc:spChg>
        <pc:spChg chg="mod">
          <ac:chgData name="Aidan James O'Brien" userId="8ccf7843-40a9-48fe-b0f4-6a4a6d0b6875" providerId="ADAL" clId="{1AB32F19-C061-4EAE-A619-83B755A78011}" dt="2021-10-11T14:53:25.683" v="5170" actId="1076"/>
          <ac:spMkLst>
            <pc:docMk/>
            <pc:sldMk cId="785414124" sldId="268"/>
            <ac:spMk id="10" creationId="{E884544B-C498-431E-9225-600D457B59FE}"/>
          </ac:spMkLst>
        </pc:spChg>
        <pc:picChg chg="mod">
          <ac:chgData name="Aidan James O'Brien" userId="8ccf7843-40a9-48fe-b0f4-6a4a6d0b6875" providerId="ADAL" clId="{1AB32F19-C061-4EAE-A619-83B755A78011}" dt="2021-10-11T14:56:13.557" v="5231" actId="14100"/>
          <ac:picMkLst>
            <pc:docMk/>
            <pc:sldMk cId="785414124" sldId="268"/>
            <ac:picMk id="5" creationId="{B83E2ED6-3A4C-4275-90E5-FDB3B6F89E25}"/>
          </ac:picMkLst>
        </pc:picChg>
      </pc:sldChg>
      <pc:sldChg chg="addSp delSp modSp mod delDesignElem">
        <pc:chgData name="Aidan James O'Brien" userId="8ccf7843-40a9-48fe-b0f4-6a4a6d0b6875" providerId="ADAL" clId="{1AB32F19-C061-4EAE-A619-83B755A78011}" dt="2021-10-11T14:55:48.914" v="5223" actId="113"/>
        <pc:sldMkLst>
          <pc:docMk/>
          <pc:sldMk cId="1105401628" sldId="269"/>
        </pc:sldMkLst>
        <pc:spChg chg="mod">
          <ac:chgData name="Aidan James O'Brien" userId="8ccf7843-40a9-48fe-b0f4-6a4a6d0b6875" providerId="ADAL" clId="{1AB32F19-C061-4EAE-A619-83B755A78011}" dt="2021-10-11T14:55:44.021" v="5220" actId="113"/>
          <ac:spMkLst>
            <pc:docMk/>
            <pc:sldMk cId="1105401628" sldId="269"/>
            <ac:spMk id="8" creationId="{E8BFDF14-A7FE-40AF-BA8E-2CF3A34B0F59}"/>
          </ac:spMkLst>
        </pc:spChg>
        <pc:spChg chg="mod">
          <ac:chgData name="Aidan James O'Brien" userId="8ccf7843-40a9-48fe-b0f4-6a4a6d0b6875" providerId="ADAL" clId="{1AB32F19-C061-4EAE-A619-83B755A78011}" dt="2021-10-11T14:55:48.914" v="5223" actId="113"/>
          <ac:spMkLst>
            <pc:docMk/>
            <pc:sldMk cId="1105401628" sldId="269"/>
            <ac:spMk id="9" creationId="{263B92D6-FE3B-4271-A49C-24084CDC87AE}"/>
          </ac:spMkLst>
        </pc:spChg>
        <pc:spChg chg="add mod">
          <ac:chgData name="Aidan James O'Brien" userId="8ccf7843-40a9-48fe-b0f4-6a4a6d0b6875" providerId="ADAL" clId="{1AB32F19-C061-4EAE-A619-83B755A78011}" dt="2021-10-11T14:52:32.159" v="5162"/>
          <ac:spMkLst>
            <pc:docMk/>
            <pc:sldMk cId="1105401628" sldId="269"/>
            <ac:spMk id="10" creationId="{1CD1B261-C767-471F-9F6D-F276476E3387}"/>
          </ac:spMkLst>
        </pc:spChg>
        <pc:spChg chg="add del">
          <ac:chgData name="Aidan James O'Brien" userId="8ccf7843-40a9-48fe-b0f4-6a4a6d0b6875" providerId="ADAL" clId="{1AB32F19-C061-4EAE-A619-83B755A78011}" dt="2021-10-11T14:47:09.359" v="5148"/>
          <ac:spMkLst>
            <pc:docMk/>
            <pc:sldMk cId="1105401628" sldId="269"/>
            <ac:spMk id="14" creationId="{99ED5833-B85B-4103-8A3B-CAB0308E6C15}"/>
          </ac:spMkLst>
        </pc:spChg>
        <pc:picChg chg="mod">
          <ac:chgData name="Aidan James O'Brien" userId="8ccf7843-40a9-48fe-b0f4-6a4a6d0b6875" providerId="ADAL" clId="{1AB32F19-C061-4EAE-A619-83B755A78011}" dt="2021-10-11T14:37:54.212" v="5081" actId="1076"/>
          <ac:picMkLst>
            <pc:docMk/>
            <pc:sldMk cId="1105401628" sldId="269"/>
            <ac:picMk id="5" creationId="{F5F27438-A848-43ED-BFEB-132AE299AD8F}"/>
          </ac:picMkLst>
        </pc:picChg>
        <pc:picChg chg="mod">
          <ac:chgData name="Aidan James O'Brien" userId="8ccf7843-40a9-48fe-b0f4-6a4a6d0b6875" providerId="ADAL" clId="{1AB32F19-C061-4EAE-A619-83B755A78011}" dt="2021-10-11T14:37:59.551" v="5082" actId="1076"/>
          <ac:picMkLst>
            <pc:docMk/>
            <pc:sldMk cId="1105401628" sldId="269"/>
            <ac:picMk id="7" creationId="{B58E3F19-9074-40AF-9EAC-62B76D290014}"/>
          </ac:picMkLst>
        </pc:picChg>
      </pc:sldChg>
      <pc:sldChg chg="addSp modSp mod">
        <pc:chgData name="Aidan James O'Brien" userId="8ccf7843-40a9-48fe-b0f4-6a4a6d0b6875" providerId="ADAL" clId="{1AB32F19-C061-4EAE-A619-83B755A78011}" dt="2021-10-11T14:55:56.838" v="5226" actId="113"/>
        <pc:sldMkLst>
          <pc:docMk/>
          <pc:sldMk cId="2742534904" sldId="270"/>
        </pc:sldMkLst>
        <pc:spChg chg="mod">
          <ac:chgData name="Aidan James O'Brien" userId="8ccf7843-40a9-48fe-b0f4-6a4a6d0b6875" providerId="ADAL" clId="{1AB32F19-C061-4EAE-A619-83B755A78011}" dt="2021-10-11T14:55:56.838" v="5226" actId="113"/>
          <ac:spMkLst>
            <pc:docMk/>
            <pc:sldMk cId="2742534904" sldId="270"/>
            <ac:spMk id="4" creationId="{6E0ADE96-ED40-46DB-996D-230A730795A2}"/>
          </ac:spMkLst>
        </pc:spChg>
        <pc:spChg chg="add mod">
          <ac:chgData name="Aidan James O'Brien" userId="8ccf7843-40a9-48fe-b0f4-6a4a6d0b6875" providerId="ADAL" clId="{1AB32F19-C061-4EAE-A619-83B755A78011}" dt="2021-10-11T14:52:53.756" v="5166" actId="1076"/>
          <ac:spMkLst>
            <pc:docMk/>
            <pc:sldMk cId="2742534904" sldId="270"/>
            <ac:spMk id="5" creationId="{73D49AD6-D5D3-45D6-B4E0-146C157B2011}"/>
          </ac:spMkLst>
        </pc:spChg>
        <pc:picChg chg="mod">
          <ac:chgData name="Aidan James O'Brien" userId="8ccf7843-40a9-48fe-b0f4-6a4a6d0b6875" providerId="ADAL" clId="{1AB32F19-C061-4EAE-A619-83B755A78011}" dt="2021-10-11T14:52:43.642" v="5164" actId="1076"/>
          <ac:picMkLst>
            <pc:docMk/>
            <pc:sldMk cId="2742534904" sldId="270"/>
            <ac:picMk id="3" creationId="{C54AF223-A2C2-4155-8000-A785FFB2EC78}"/>
          </ac:picMkLst>
        </pc:picChg>
      </pc:sldChg>
    </pc:docChg>
  </pc:docChgLst>
  <pc:docChgLst>
    <pc:chgData name="Keerthi S Gopi Nagaruri" userId="S::ksg234@nau.edu::53f8890c-e40f-43f6-b4eb-3ff20bbb2b4a" providerId="AD" clId="Web-{0BE190CF-24DD-4868-9AFC-F15826BBEFAD}"/>
    <pc:docChg chg="modSld">
      <pc:chgData name="Keerthi S Gopi Nagaruri" userId="S::ksg234@nau.edu::53f8890c-e40f-43f6-b4eb-3ff20bbb2b4a" providerId="AD" clId="Web-{0BE190CF-24DD-4868-9AFC-F15826BBEFAD}" dt="2021-10-11T18:12:56.563" v="20" actId="1076"/>
      <pc:docMkLst>
        <pc:docMk/>
      </pc:docMkLst>
      <pc:sldChg chg="addSp delSp modSp">
        <pc:chgData name="Keerthi S Gopi Nagaruri" userId="S::ksg234@nau.edu::53f8890c-e40f-43f6-b4eb-3ff20bbb2b4a" providerId="AD" clId="Web-{0BE190CF-24DD-4868-9AFC-F15826BBEFAD}" dt="2021-10-11T18:12:56.563" v="20" actId="1076"/>
        <pc:sldMkLst>
          <pc:docMk/>
          <pc:sldMk cId="310371071" sldId="262"/>
        </pc:sldMkLst>
        <pc:spChg chg="del mod">
          <ac:chgData name="Keerthi S Gopi Nagaruri" userId="S::ksg234@nau.edu::53f8890c-e40f-43f6-b4eb-3ff20bbb2b4a" providerId="AD" clId="Web-{0BE190CF-24DD-4868-9AFC-F15826BBEFAD}" dt="2021-10-11T18:12:33.421" v="14"/>
          <ac:spMkLst>
            <pc:docMk/>
            <pc:sldMk cId="310371071" sldId="262"/>
            <ac:spMk id="5" creationId="{424188F1-F32C-4BE6-807E-8897DC006D0B}"/>
          </ac:spMkLst>
        </pc:spChg>
        <pc:spChg chg="del mod">
          <ac:chgData name="Keerthi S Gopi Nagaruri" userId="S::ksg234@nau.edu::53f8890c-e40f-43f6-b4eb-3ff20bbb2b4a" providerId="AD" clId="Web-{0BE190CF-24DD-4868-9AFC-F15826BBEFAD}" dt="2021-10-11T18:11:55.481" v="1"/>
          <ac:spMkLst>
            <pc:docMk/>
            <pc:sldMk cId="310371071" sldId="262"/>
            <ac:spMk id="20" creationId="{C6FF8A7C-9ED2-44C7-BDC7-EEF88F87124F}"/>
          </ac:spMkLst>
        </pc:spChg>
        <pc:picChg chg="add mod">
          <ac:chgData name="Keerthi S Gopi Nagaruri" userId="S::ksg234@nau.edu::53f8890c-e40f-43f6-b4eb-3ff20bbb2b4a" providerId="AD" clId="Web-{0BE190CF-24DD-4868-9AFC-F15826BBEFAD}" dt="2021-10-11T18:12:56.563" v="20" actId="1076"/>
          <ac:picMkLst>
            <pc:docMk/>
            <pc:sldMk cId="310371071" sldId="262"/>
            <ac:picMk id="3" creationId="{4335A4B8-7424-4286-9293-3DBC091F0FB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F8F90-0A21-4E63-B361-3C616BA581D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85A2E-EB66-4889-BEBC-AE4AFEE9F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5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Full Schedule Implementation Plan. </a:t>
            </a:r>
          </a:p>
          <a:p>
            <a:endParaRPr lang="en-US"/>
          </a:p>
          <a:p>
            <a:r>
              <a:rPr lang="en-US"/>
              <a:t>This section talks about the full schedule implementation plan which includes</a:t>
            </a:r>
          </a:p>
          <a:p>
            <a:r>
              <a:rPr lang="en-US"/>
              <a:t>the analysis required for the final design. The first half of the semester was focused</a:t>
            </a:r>
          </a:p>
          <a:p>
            <a:r>
              <a:rPr lang="en-US"/>
              <a:t>on the life support system dimensions, whipple shield analysis and bone structure </a:t>
            </a:r>
          </a:p>
          <a:p>
            <a:r>
              <a:rPr lang="en-US"/>
              <a:t>improvements. </a:t>
            </a:r>
          </a:p>
          <a:p>
            <a:endParaRPr lang="en-US"/>
          </a:p>
          <a:p>
            <a:r>
              <a:rPr lang="en-US"/>
              <a:t>The second section involves the whipple impact analysis, window and air lock design. </a:t>
            </a:r>
          </a:p>
          <a:p>
            <a:r>
              <a:rPr lang="en-US"/>
              <a:t>Completing these would conclude the Sub-System design changes due Nov 5th and begin the full scale</a:t>
            </a:r>
          </a:p>
          <a:p>
            <a:r>
              <a:rPr lang="en-US"/>
              <a:t>analysis due Nov 26th. </a:t>
            </a:r>
          </a:p>
          <a:p>
            <a:endParaRPr lang="en-US"/>
          </a:p>
          <a:p>
            <a:r>
              <a:rPr lang="en-US"/>
              <a:t>This will be followed by minor changes and updates to the model and final report and poster that are due </a:t>
            </a:r>
          </a:p>
          <a:p>
            <a:r>
              <a:rPr lang="en-US"/>
              <a:t>beginning of December. This implementation plan will ensure successful final design and product </a:t>
            </a:r>
          </a:p>
          <a:p>
            <a:r>
              <a:rPr lang="en-US"/>
              <a:t>handoff on December 8th.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85A2E-EB66-4889-BEBC-AE4AFEE9F7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7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Following the implementation plan, full model testing plan done in Ansys Workbench. </a:t>
            </a:r>
          </a:p>
          <a:p>
            <a:endParaRPr lang="en-US"/>
          </a:p>
          <a:p>
            <a:r>
              <a:rPr lang="en-US"/>
              <a:t>The subsystems that were analyzed included bone structure, pressure wall, whipple shield</a:t>
            </a:r>
          </a:p>
          <a:p>
            <a:r>
              <a:rPr lang="en-US"/>
              <a:t>window and airlock. The full-scale model will be built using these subsystem analysis, and will then be </a:t>
            </a:r>
          </a:p>
          <a:p>
            <a:r>
              <a:rPr lang="en-US"/>
              <a:t>tested to validate the design. </a:t>
            </a:r>
          </a:p>
          <a:p>
            <a:endParaRPr lang="en-US"/>
          </a:p>
          <a:p>
            <a:r>
              <a:rPr lang="en-US"/>
              <a:t>The team plans of testing the full-scale model for dynamic and static </a:t>
            </a:r>
          </a:p>
          <a:p>
            <a:r>
              <a:rPr lang="en-US"/>
              <a:t>structural analysis with an emphasis on the load path to handle the air pressure of 101KPa, </a:t>
            </a:r>
          </a:p>
          <a:p>
            <a:r>
              <a:rPr lang="en-US"/>
              <a:t>including vibration analysis for the travel leaving earth at an acceleration of 50m/s^2.  </a:t>
            </a:r>
          </a:p>
          <a:p>
            <a:r>
              <a:rPr lang="en-US"/>
              <a:t>Micrometeorite impact test for deformation and stress concentrations, and final radiation shielding of </a:t>
            </a:r>
          </a:p>
          <a:p>
            <a:r>
              <a:rPr lang="en-US"/>
              <a:t>25millirads/day which would ensure a constant internal temperature as well as improve safety. </a:t>
            </a:r>
          </a:p>
          <a:p>
            <a:endParaRPr lang="en-US"/>
          </a:p>
          <a:p>
            <a:r>
              <a:rPr lang="en-US"/>
              <a:t>Although minor design changes might be needed to meet the full system requirements, the team believes </a:t>
            </a:r>
          </a:p>
          <a:p>
            <a:r>
              <a:rPr lang="en-US"/>
              <a:t>conducting these tests will ensure a safe journey for the astronauts. </a:t>
            </a:r>
          </a:p>
          <a:p>
            <a:endParaRPr lang="en-US"/>
          </a:p>
          <a:p>
            <a:r>
              <a:rPr lang="en-US"/>
              <a:t>Final requirements validation include checking dry mass limit of 6000Kg and a total living space of 50m^2</a:t>
            </a:r>
          </a:p>
          <a:p>
            <a:r>
              <a:rPr lang="en-US"/>
              <a:t>for human psychology factors and cost under 6 Billion.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85A2E-EB66-4889-BEBC-AE4AFEE9F7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6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70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1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98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9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1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8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5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2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69542F4-9444-4238-B017-DB2F9B098D6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2A26D95-23C1-449C-9F8F-99EA39A0A23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16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9A4B-9683-400C-B59D-CB21473EF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78" y="758952"/>
            <a:ext cx="12040322" cy="3566160"/>
          </a:xfrm>
        </p:spPr>
        <p:txBody>
          <a:bodyPr>
            <a:normAutofit/>
          </a:bodyPr>
          <a:lstStyle/>
          <a:p>
            <a:r>
              <a:rPr lang="en-US"/>
              <a:t>NASA RASC-AL Lunar Habitat</a:t>
            </a:r>
            <a:br>
              <a:rPr lang="en-US"/>
            </a:br>
            <a:r>
              <a:rPr lang="en-US"/>
              <a:t>Midpoint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49346C-27CF-47D2-8D86-F293C7749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0758" y="4404071"/>
            <a:ext cx="5751443" cy="1655762"/>
          </a:xfrm>
        </p:spPr>
        <p:txBody>
          <a:bodyPr/>
          <a:lstStyle/>
          <a:p>
            <a:r>
              <a:rPr lang="en-US"/>
              <a:t>Aidan O’Brien, </a:t>
            </a:r>
            <a:r>
              <a:rPr lang="en-US" err="1"/>
              <a:t>Salar</a:t>
            </a:r>
            <a:r>
              <a:rPr lang="en-US"/>
              <a:t> Golshan, Jelani </a:t>
            </a:r>
            <a:r>
              <a:rPr lang="en-US" err="1"/>
              <a:t>Peay</a:t>
            </a:r>
            <a:r>
              <a:rPr lang="en-US"/>
              <a:t>, Ryan </a:t>
            </a:r>
            <a:r>
              <a:rPr lang="en-US" err="1"/>
              <a:t>Navarette</a:t>
            </a:r>
            <a:r>
              <a:rPr lang="en-US"/>
              <a:t>, Keerthi </a:t>
            </a:r>
            <a:r>
              <a:rPr lang="en-US" err="1"/>
              <a:t>Nagaruri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51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86B7-F987-46A8-AC4E-C29983F3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cs typeface="Calibri Light"/>
              </a:rPr>
              <a:t>Analytical Analysis – Current state of System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Air Lock Mechanism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DF4F0-DD19-4FE1-B6BB-D89082C54DAD}"/>
              </a:ext>
            </a:extLst>
          </p:cNvPr>
          <p:cNvSpPr txBox="1"/>
          <p:nvPr/>
        </p:nvSpPr>
        <p:spPr>
          <a:xfrm>
            <a:off x="940858" y="2115608"/>
            <a:ext cx="54419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B83E2ED6-3A4C-4275-90E5-FDB3B6F89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17" y="2180564"/>
            <a:ext cx="5914816" cy="3552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B953-54E5-436F-B256-0D1541FA7D0E}"/>
              </a:ext>
            </a:extLst>
          </p:cNvPr>
          <p:cNvSpPr txBox="1"/>
          <p:nvPr/>
        </p:nvSpPr>
        <p:spPr>
          <a:xfrm>
            <a:off x="903817" y="1718733"/>
            <a:ext cx="368511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Sought after the Airlock Quest Model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Two separate compartments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Crew Lock 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Equipment Lock</a:t>
            </a: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79460-E7AB-47A5-8259-546FC5F41D58}"/>
              </a:ext>
            </a:extLst>
          </p:cNvPr>
          <p:cNvSpPr txBox="1"/>
          <p:nvPr/>
        </p:nvSpPr>
        <p:spPr>
          <a:xfrm>
            <a:off x="935567" y="3105150"/>
            <a:ext cx="338878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When leaving, crew airlock will trickle down to 3psi then to 0 psi- ensuring a slow adjustment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Will take up 2 meters of the habitat inside.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Around $160 Million 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4544B-C498-431E-9225-600D457B59FE}"/>
              </a:ext>
            </a:extLst>
          </p:cNvPr>
          <p:cNvSpPr txBox="1"/>
          <p:nvPr/>
        </p:nvSpPr>
        <p:spPr>
          <a:xfrm>
            <a:off x="11059653" y="638673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Salar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9901B-D4DE-4563-A11E-79F98607BFD9}"/>
              </a:ext>
            </a:extLst>
          </p:cNvPr>
          <p:cNvSpPr txBox="1"/>
          <p:nvPr/>
        </p:nvSpPr>
        <p:spPr>
          <a:xfrm>
            <a:off x="6809317" y="574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Quest Airlock Diagram [3]</a:t>
            </a:r>
          </a:p>
        </p:txBody>
      </p:sp>
      <p:pic>
        <p:nvPicPr>
          <p:cNvPr id="7" name="pres- air lock">
            <a:hlinkClick r:id="" action="ppaction://media"/>
            <a:extLst>
              <a:ext uri="{FF2B5EF4-FFF2-40B4-BE49-F238E27FC236}">
                <a16:creationId xmlns:a16="http://schemas.microsoft.com/office/drawing/2014/main" id="{6AFA676E-A4F4-425D-A5D0-DC674F0D0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6300" y="5733418"/>
            <a:ext cx="568614" cy="5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F25D-D39E-40DF-A364-50862B93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Implementation Plan 10/11-11/22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C80727-77C1-4158-AB9B-DEE8BC567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805341"/>
              </p:ext>
            </p:extLst>
          </p:nvPr>
        </p:nvGraphicFramePr>
        <p:xfrm>
          <a:off x="2274442" y="2186679"/>
          <a:ext cx="7818627" cy="3763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4944">
                  <a:extLst>
                    <a:ext uri="{9D8B030D-6E8A-4147-A177-3AD203B41FA5}">
                      <a16:colId xmlns:a16="http://schemas.microsoft.com/office/drawing/2014/main" val="3331175659"/>
                    </a:ext>
                  </a:extLst>
                </a:gridCol>
                <a:gridCol w="2112428">
                  <a:extLst>
                    <a:ext uri="{9D8B030D-6E8A-4147-A177-3AD203B41FA5}">
                      <a16:colId xmlns:a16="http://schemas.microsoft.com/office/drawing/2014/main" val="446070531"/>
                    </a:ext>
                  </a:extLst>
                </a:gridCol>
                <a:gridCol w="4081255">
                  <a:extLst>
                    <a:ext uri="{9D8B030D-6E8A-4147-A177-3AD203B41FA5}">
                      <a16:colId xmlns:a16="http://schemas.microsoft.com/office/drawing/2014/main" val="552189635"/>
                    </a:ext>
                  </a:extLst>
                </a:gridCol>
              </a:tblGrid>
              <a:tr h="5433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Week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Team Members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Manufacturing Task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741995"/>
                  </a:ext>
                </a:extLst>
              </a:tr>
              <a:tr h="5433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10/11-10/18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Aidan, Jelani, Ryan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Finish printing and assemble floor and assembly of Whipple shield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063631"/>
                  </a:ext>
                </a:extLst>
              </a:tr>
              <a:tr h="5311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10/18-10/25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effectLst/>
                        </a:rPr>
                        <a:t>Salar</a:t>
                      </a:r>
                      <a:r>
                        <a:rPr lang="en-US" sz="1600">
                          <a:effectLst/>
                        </a:rPr>
                        <a:t>, Aidan, Jelani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Begin construction of airlock and window. Complete any necessary purchasing.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8341860"/>
                  </a:ext>
                </a:extLst>
              </a:tr>
              <a:tr h="5433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10/25-11/1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Ryan, Keith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Begin construction of legs. Complete any necessary purchasing.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6272223"/>
                  </a:ext>
                </a:extLst>
              </a:tr>
              <a:tr h="5433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11/1-11/8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err="1">
                          <a:effectLst/>
                        </a:rPr>
                        <a:t>Salar</a:t>
                      </a:r>
                      <a:r>
                        <a:rPr lang="en-US" sz="1600">
                          <a:effectLst/>
                        </a:rPr>
                        <a:t>, Aidan, Jelani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Finish construction of airlock and window, begin internals construction.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354240"/>
                  </a:ext>
                </a:extLst>
              </a:tr>
              <a:tr h="5294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11/8-11/15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Salar, Aidan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Finish internals construction.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2045266"/>
                  </a:ext>
                </a:extLst>
              </a:tr>
              <a:tr h="5294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11/15-11/22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All team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Extra touchups and last-minute changes.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93553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38EC54-624F-4260-9BC4-299B5F9B302A}"/>
              </a:ext>
            </a:extLst>
          </p:cNvPr>
          <p:cNvSpPr txBox="1"/>
          <p:nvPr/>
        </p:nvSpPr>
        <p:spPr>
          <a:xfrm>
            <a:off x="11111511" y="6386731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Aidan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49233-0503-4B3A-AE81-E3B207C097D3}"/>
              </a:ext>
            </a:extLst>
          </p:cNvPr>
          <p:cNvSpPr txBox="1"/>
          <p:nvPr/>
        </p:nvSpPr>
        <p:spPr>
          <a:xfrm>
            <a:off x="4858021" y="1817347"/>
            <a:ext cx="46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Table 2:</a:t>
            </a:r>
            <a:r>
              <a:rPr lang="en-US"/>
              <a:t> Implementation Plan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AA6216-3BC4-4ED9-863D-7A5A3877F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9540" y="5733562"/>
            <a:ext cx="461017" cy="4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7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1F3DE-50C5-4D64-9A3E-D774E372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1874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Full Schedule Implementation Plan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0D94D8-DBB4-4F9C-A79D-6A10F218C30F}"/>
              </a:ext>
            </a:extLst>
          </p:cNvPr>
          <p:cNvSpPr txBox="1"/>
          <p:nvPr/>
        </p:nvSpPr>
        <p:spPr>
          <a:xfrm>
            <a:off x="7871380" y="2514598"/>
            <a:ext cx="3817381" cy="3434018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Major Datelines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Sub-System Analysis due 11/05/2021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Full Scale Analysis due 11/26/2021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Prototype Build due 11/26/2021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Minor changes and updates to the model 12/01/2021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Final Report, Product and Poster 12/03/2021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Client Handoff 12/08/2021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48A1E-9D35-4340-BD24-F05C72B4A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48" y="0"/>
            <a:ext cx="5303212" cy="685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2284488-1B6B-4F46-A19B-F9933895D82B}"/>
              </a:ext>
            </a:extLst>
          </p:cNvPr>
          <p:cNvSpPr txBox="1"/>
          <p:nvPr/>
        </p:nvSpPr>
        <p:spPr>
          <a:xfrm>
            <a:off x="11111511" y="6386731"/>
            <a:ext cx="90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Keith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A4FFC3-7958-4774-84C8-9E22EBEB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3578" y="6172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843AFC8-D8D0-4784-B08C-6324FA88E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4B1A56-8AFB-4D4F-8D98-1E832D6FF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44891-A82C-4DB7-A967-343077D6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3" y="1111753"/>
            <a:ext cx="3720353" cy="1130956"/>
          </a:xfrm>
          <a:ln w="25400" cap="sq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Testing Plan – Ansys Full System Analysis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E828FC-05B4-4BA4-92D3-3DF79D42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91987-D255-4B2C-9D65-D5D7254A7B6D}"/>
              </a:ext>
            </a:extLst>
          </p:cNvPr>
          <p:cNvSpPr txBox="1"/>
          <p:nvPr/>
        </p:nvSpPr>
        <p:spPr>
          <a:xfrm>
            <a:off x="1778202" y="2588072"/>
            <a:ext cx="3629821" cy="2645780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Subsystem Analysis performed on 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Bone Structure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Pressure Wall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Whipple Shield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Window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Air Lock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EDDBD0-7A07-4210-899B-6104407E2594}"/>
              </a:ext>
            </a:extLst>
          </p:cNvPr>
          <p:cNvSpPr txBox="1"/>
          <p:nvPr/>
        </p:nvSpPr>
        <p:spPr>
          <a:xfrm>
            <a:off x="11111511" y="6386731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Keith</a:t>
            </a: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4335A4B8-7424-4286-9293-3DBC091F0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50" y="120050"/>
            <a:ext cx="5791199" cy="624483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F9486F-8EF6-470F-B74D-91824353B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9020" y="6196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5C0696C-02EA-4032-96AB-43F8755A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78D9C-9FFB-43E8-9BCF-90C7AE2736FB}"/>
              </a:ext>
            </a:extLst>
          </p:cNvPr>
          <p:cNvSpPr txBox="1"/>
          <p:nvPr/>
        </p:nvSpPr>
        <p:spPr>
          <a:xfrm>
            <a:off x="951614" y="1698488"/>
            <a:ext cx="1057939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[1] </a:t>
            </a:r>
            <a:r>
              <a:rPr lang="en-US">
                <a:effectLst/>
              </a:rPr>
              <a:t>C. Kelly, “Lunar habitats must survive a worst-case environment.,” </a:t>
            </a:r>
            <a:r>
              <a:rPr lang="en-US" i="1">
                <a:effectLst/>
              </a:rPr>
              <a:t>ASME</a:t>
            </a:r>
            <a:r>
              <a:rPr lang="en-US">
                <a:effectLst/>
              </a:rPr>
              <a:t>, 23-Jul-2020. [Online] </a:t>
            </a:r>
          </a:p>
          <a:p>
            <a:r>
              <a:rPr lang="en-US"/>
              <a:t>[2] </a:t>
            </a:r>
            <a:r>
              <a:rPr lang="en-US">
                <a:effectLst/>
              </a:rPr>
              <a:t>A. O'Brien, “NASA RASC-AL RADIATION SHIELDING INDIVIDUAL ANALYSIS,” Apr. 2021. </a:t>
            </a:r>
          </a:p>
          <a:p>
            <a:r>
              <a:rPr lang="en-US">
                <a:cs typeface="Calibri"/>
              </a:rPr>
              <a:t>[3] R. Frost, "Quest Airlock on ISS" 2013 [online] </a:t>
            </a:r>
            <a:endParaRPr lang="en-US">
              <a:effectLst/>
              <a:cs typeface="Calibri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615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8E16-5328-4491-995A-83C991DF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A – MLI Calculations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E5EF26-5161-474D-A300-606C497B2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17" y="1690688"/>
            <a:ext cx="7795965" cy="1200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163E5-4C48-470C-B089-4A12A1050D53}"/>
              </a:ext>
            </a:extLst>
          </p:cNvPr>
          <p:cNvSpPr txBox="1"/>
          <p:nvPr/>
        </p:nvSpPr>
        <p:spPr>
          <a:xfrm>
            <a:off x="4149620" y="2706204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Figure A1: </a:t>
            </a:r>
            <a:r>
              <a:rPr lang="en-US"/>
              <a:t>Thermal Radiosity Network</a:t>
            </a:r>
            <a:endParaRPr lang="en-US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1BEF4-0648-4CA6-94CF-1C2D59EEF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3171824"/>
            <a:ext cx="4343262" cy="69864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47A4413-1DF8-4201-A8C9-77641A1760F3}"/>
              </a:ext>
            </a:extLst>
          </p:cNvPr>
          <p:cNvSpPr/>
          <p:nvPr/>
        </p:nvSpPr>
        <p:spPr>
          <a:xfrm rot="5400000">
            <a:off x="1044114" y="4357108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0ABFC2-FBD4-4768-BA5C-CDE15F4E8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3" y="5255215"/>
            <a:ext cx="4635461" cy="8829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D75878-B257-4A6F-BB5B-60CF3D43451E}"/>
                  </a:ext>
                </a:extLst>
              </p:cNvPr>
              <p:cNvSpPr txBox="1"/>
              <p:nvPr/>
            </p:nvSpPr>
            <p:spPr>
              <a:xfrm>
                <a:off x="1828797" y="4165298"/>
                <a:ext cx="426720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Assuming concentric circles,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/>
                  <a:t> and Angle of Incidence = 0 degrees,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D75878-B257-4A6F-BB5B-60CF3D434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7" y="4165298"/>
                <a:ext cx="4267202" cy="923330"/>
              </a:xfrm>
              <a:prstGeom prst="rect">
                <a:avLst/>
              </a:prstGeom>
              <a:blipFill>
                <a:blip r:embed="rId5"/>
                <a:stretch>
                  <a:fillRect l="-1143" t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E2D35B1-7FBB-4CC8-B9A9-742A98393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32" y="3521148"/>
            <a:ext cx="5133559" cy="995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69B007-BF52-4B42-9F99-7237FDFE09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19" y="4561530"/>
            <a:ext cx="2974445" cy="1212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C22FF8-1282-4099-94B0-CD6E9806354E}"/>
              </a:ext>
            </a:extLst>
          </p:cNvPr>
          <p:cNvSpPr txBox="1"/>
          <p:nvPr/>
        </p:nvSpPr>
        <p:spPr>
          <a:xfrm>
            <a:off x="10923182" y="6442255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Aidan</a:t>
            </a:r>
          </a:p>
        </p:txBody>
      </p:sp>
    </p:spTree>
    <p:extLst>
      <p:ext uri="{BB962C8B-B14F-4D97-AF65-F5344CB8AC3E}">
        <p14:creationId xmlns:p14="http://schemas.microsoft.com/office/powerpoint/2010/main" val="2898875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66DE-1CD6-493C-AE83-B94AA8FE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8" y="284206"/>
            <a:ext cx="3932237" cy="1600200"/>
          </a:xfrm>
        </p:spPr>
        <p:txBody>
          <a:bodyPr/>
          <a:lstStyle/>
          <a:p>
            <a:r>
              <a:rPr lang="en-US"/>
              <a:t>PROJECT </a:t>
            </a:r>
            <a:r>
              <a:rPr lang="en-US" sz="4400"/>
              <a:t>Description</a:t>
            </a:r>
            <a:r>
              <a:rPr lang="en-US"/>
              <a:t> </a:t>
            </a:r>
            <a:endParaRPr lang="en-US"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06C09-2D2E-48EB-BBC6-C58F00A58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350238"/>
            <a:ext cx="3932237" cy="37101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NASA’s Artemis mission will land the first man and woman on the moon in 2024. The team is tasked to design a low-mass habitat that can support 2 astronauts at the lunar south pole for 30 days.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</a:rPr>
              <a:t>Design Constraints: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Mass limit of 6000kg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Theoretical NASA budget of $1 billion per year from 2022-2028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Ready for first use in 2028</a:t>
            </a:r>
          </a:p>
          <a:p>
            <a:pPr lvl="2"/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26" name="Picture 2" descr="Lunar habitats must survive a worst-case environment. - ASME">
            <a:extLst>
              <a:ext uri="{FF2B5EF4-FFF2-40B4-BE49-F238E27FC236}">
                <a16:creationId xmlns:a16="http://schemas.microsoft.com/office/drawing/2014/main" id="{D7EC8C49-7BB1-4913-9B4C-DFA615C92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31" y="1337043"/>
            <a:ext cx="5536316" cy="433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474A2-63BF-4261-A65B-37439BD68191}"/>
              </a:ext>
            </a:extLst>
          </p:cNvPr>
          <p:cNvSpPr txBox="1"/>
          <p:nvPr/>
        </p:nvSpPr>
        <p:spPr>
          <a:xfrm>
            <a:off x="6294475" y="5677602"/>
            <a:ext cx="4699590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Figure 1: </a:t>
            </a:r>
            <a:r>
              <a:rPr lang="en-US"/>
              <a:t>Habitat concept from Purdue [1]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D79F2-E79F-4502-9744-A3953CACEB0F}"/>
              </a:ext>
            </a:extLst>
          </p:cNvPr>
          <p:cNvSpPr txBox="1"/>
          <p:nvPr/>
        </p:nvSpPr>
        <p:spPr>
          <a:xfrm>
            <a:off x="11085656" y="643415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Salar</a:t>
            </a:r>
          </a:p>
        </p:txBody>
      </p:sp>
      <p:pic>
        <p:nvPicPr>
          <p:cNvPr id="8" name="pres-intro">
            <a:hlinkClick r:id="" action="ppaction://media"/>
            <a:extLst>
              <a:ext uri="{FF2B5EF4-FFF2-40B4-BE49-F238E27FC236}">
                <a16:creationId xmlns:a16="http://schemas.microsoft.com/office/drawing/2014/main" id="{385E1D1B-2BDC-4B17-8098-CEBD04F5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0011" y="570390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FDB0-FFFA-49DD-BC2B-341AF353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62687-35C1-4953-B048-BCA229E24123}"/>
              </a:ext>
            </a:extLst>
          </p:cNvPr>
          <p:cNvSpPr txBox="1"/>
          <p:nvPr/>
        </p:nvSpPr>
        <p:spPr>
          <a:xfrm>
            <a:off x="962247" y="1834116"/>
            <a:ext cx="51337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current lunar habitat design consists of multiple subsystems which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Bone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Pressure 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Radiation Protection (MLI)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Micrometeorite Protection (Whipple Shield)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Window (Frame)</a:t>
            </a:r>
          </a:p>
          <a:p>
            <a:r>
              <a:rPr lang="en-US"/>
              <a:t>To be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Air Lock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Life Support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Legs</a:t>
            </a:r>
          </a:p>
          <a:p>
            <a:r>
              <a:rPr lang="en-US"/>
              <a:t>The current habitat is designed to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Transported in a SpaceX Falcon 9 rocket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Low mass: ~4000 kg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Enough livable space for 2 astronauts for 30 days: ~40 m^3 (excluding storage space)</a:t>
            </a:r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23137-A155-4AB4-98B3-64BC7D37E02F}"/>
              </a:ext>
            </a:extLst>
          </p:cNvPr>
          <p:cNvSpPr txBox="1"/>
          <p:nvPr/>
        </p:nvSpPr>
        <p:spPr>
          <a:xfrm>
            <a:off x="7066353" y="5435446"/>
            <a:ext cx="400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Figure 2: </a:t>
            </a:r>
            <a:r>
              <a:rPr lang="en-US"/>
              <a:t>Current CAD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72E20-142B-4BF2-BD1F-C657A9E5C259}"/>
              </a:ext>
            </a:extLst>
          </p:cNvPr>
          <p:cNvSpPr txBox="1"/>
          <p:nvPr/>
        </p:nvSpPr>
        <p:spPr>
          <a:xfrm>
            <a:off x="11155680" y="6442255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Ryan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6B0A03-BB20-4622-9AD5-75D723F6E9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5" t="8001" r="2476" b="4179"/>
          <a:stretch/>
        </p:blipFill>
        <p:spPr>
          <a:xfrm>
            <a:off x="7066352" y="1980773"/>
            <a:ext cx="4008476" cy="3508584"/>
          </a:xfrm>
          <a:prstGeom prst="rect">
            <a:avLst/>
          </a:prstGeom>
        </p:spPr>
      </p:pic>
      <p:pic>
        <p:nvPicPr>
          <p:cNvPr id="12" name="Ryan -Design Description">
            <a:hlinkClick r:id="" action="ppaction://media"/>
            <a:extLst>
              <a:ext uri="{FF2B5EF4-FFF2-40B4-BE49-F238E27FC236}">
                <a16:creationId xmlns:a16="http://schemas.microsoft.com/office/drawing/2014/main" id="{1481BC56-749B-4D3A-BB90-F33F5A772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9861" y="570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E1E7-BB5F-48B3-82EB-2F23613E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Prototyping - Current State of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FA2C5-20D6-46C5-94EB-0C1CEB35BF8B}"/>
              </a:ext>
            </a:extLst>
          </p:cNvPr>
          <p:cNvSpPr txBox="1"/>
          <p:nvPr/>
        </p:nvSpPr>
        <p:spPr>
          <a:xfrm>
            <a:off x="771390" y="1815799"/>
            <a:ext cx="5473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current habitat prototype is built at 1/10</a:t>
            </a:r>
            <a:r>
              <a:rPr lang="en-US" baseline="30000"/>
              <a:t>th</a:t>
            </a:r>
            <a:r>
              <a:rPr lang="en-US"/>
              <a:t> scale. Current finished subsystems are listed as follows: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Bone structure (#3 3/8” Rebar)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Pressure wall (24 Gauge Galv. Sheet Metal)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Multi-Layer Insulation (DRI &amp; Aluminized Mylar)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21800-2DC2-4FB4-9864-8611304FC673}"/>
              </a:ext>
            </a:extLst>
          </p:cNvPr>
          <p:cNvSpPr txBox="1"/>
          <p:nvPr/>
        </p:nvSpPr>
        <p:spPr>
          <a:xfrm>
            <a:off x="838200" y="3479920"/>
            <a:ext cx="52245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subsystems that are still in progress of being constructed are listed below: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Legs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Floor (currently being printed)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Whipple Shield (stock purchased and cut)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Window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Air-Lock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F6610-E36C-4E3B-84AD-00970F02E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75" y="1714500"/>
            <a:ext cx="257175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90C39-CE1F-43D0-B87B-495F61602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73" y="2241227"/>
            <a:ext cx="3303180" cy="2477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FBCCBD-8AE1-4EA9-9A07-F6E66C9EDEC9}"/>
              </a:ext>
            </a:extLst>
          </p:cNvPr>
          <p:cNvSpPr txBox="1"/>
          <p:nvPr/>
        </p:nvSpPr>
        <p:spPr>
          <a:xfrm>
            <a:off x="6079387" y="5143500"/>
            <a:ext cx="25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Figure 3: </a:t>
            </a:r>
            <a:r>
              <a:rPr lang="en-US"/>
              <a:t>Bone Structure and Pressure 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CD710-0600-425B-9F92-5AB94F77D210}"/>
              </a:ext>
            </a:extLst>
          </p:cNvPr>
          <p:cNvSpPr txBox="1"/>
          <p:nvPr/>
        </p:nvSpPr>
        <p:spPr>
          <a:xfrm>
            <a:off x="8688572" y="4820334"/>
            <a:ext cx="293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Figure 4: </a:t>
            </a:r>
            <a:r>
              <a:rPr lang="en-US"/>
              <a:t>Current State of Prototype with MLI installed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E8B15-C09E-4795-A19B-CF32557DE7A5}"/>
              </a:ext>
            </a:extLst>
          </p:cNvPr>
          <p:cNvSpPr txBox="1"/>
          <p:nvPr/>
        </p:nvSpPr>
        <p:spPr>
          <a:xfrm>
            <a:off x="11147558" y="6437921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Aidan</a:t>
            </a:r>
          </a:p>
        </p:txBody>
      </p:sp>
      <p:pic>
        <p:nvPicPr>
          <p:cNvPr id="5" name="Aidan_1">
            <a:hlinkClick r:id="" action="ppaction://media"/>
            <a:extLst>
              <a:ext uri="{FF2B5EF4-FFF2-40B4-BE49-F238E27FC236}">
                <a16:creationId xmlns:a16="http://schemas.microsoft.com/office/drawing/2014/main" id="{69242FD0-AB7D-4417-B96D-D837E767E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7160" y="5822220"/>
            <a:ext cx="424594" cy="4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269C-2E7E-4C2F-95E7-55A8F7C4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Prototyping - Current State of System: BOM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A2B14-580B-4CF5-A00F-3A62200B7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58986"/>
            <a:ext cx="11209020" cy="3087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377A1-51CE-449D-9BDD-D6F1C86889EC}"/>
              </a:ext>
            </a:extLst>
          </p:cNvPr>
          <p:cNvSpPr txBox="1"/>
          <p:nvPr/>
        </p:nvSpPr>
        <p:spPr>
          <a:xfrm>
            <a:off x="11155680" y="6442255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Jelani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49D0B-929B-451A-B78A-59196E34604D}"/>
              </a:ext>
            </a:extLst>
          </p:cNvPr>
          <p:cNvSpPr txBox="1"/>
          <p:nvPr/>
        </p:nvSpPr>
        <p:spPr>
          <a:xfrm>
            <a:off x="4602336" y="2097486"/>
            <a:ext cx="462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Table 1: </a:t>
            </a:r>
            <a:r>
              <a:rPr lang="en-US"/>
              <a:t>Prototype BOM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79DD5D-6490-4186-830A-F4B6B11EA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029" y="5646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0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9"/>
    </mc:Choice>
    <mc:Fallback>
      <p:transition spd="slow" advTm="5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7291-668E-4293-8B51-C57CCD40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Prototyping– Current State of System</a:t>
            </a:r>
            <a:br>
              <a:rPr lang="en-US"/>
            </a:br>
            <a:r>
              <a:rPr lang="en-US"/>
              <a:t>Steps for Prototype Completion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402CE-8D80-4C4D-B1BD-7E596A939D80}"/>
              </a:ext>
            </a:extLst>
          </p:cNvPr>
          <p:cNvSpPr txBox="1"/>
          <p:nvPr/>
        </p:nvSpPr>
        <p:spPr>
          <a:xfrm>
            <a:off x="1149202" y="2764008"/>
            <a:ext cx="989359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400">
                <a:solidFill>
                  <a:srgbClr val="000000"/>
                </a:solidFill>
                <a:cs typeface="Calibri"/>
              </a:rPr>
              <a:t>Bare Bone Structure Welding (Aidan)</a:t>
            </a:r>
          </a:p>
          <a:p>
            <a:pPr marL="342900" indent="-342900" algn="ctr">
              <a:buAutoNum type="arabicPeriod"/>
            </a:pPr>
            <a:r>
              <a:rPr lang="en-US" sz="2400">
                <a:solidFill>
                  <a:srgbClr val="000000"/>
                </a:solidFill>
                <a:cs typeface="Calibri"/>
              </a:rPr>
              <a:t>Pressure Wall Assembly (Aidan)</a:t>
            </a:r>
          </a:p>
          <a:p>
            <a:pPr marL="342900" indent="-342900" algn="ctr">
              <a:buAutoNum type="arabicPeriod"/>
            </a:pPr>
            <a:r>
              <a:rPr lang="en-US" sz="2400">
                <a:solidFill>
                  <a:srgbClr val="000000"/>
                </a:solidFill>
                <a:cs typeface="Calibri"/>
              </a:rPr>
              <a:t>MLI Purchase, Assembly, and Reassembly (Aidan &amp; Jelani)</a:t>
            </a:r>
          </a:p>
          <a:p>
            <a:pPr marL="342900" indent="-342900" algn="ctr">
              <a:buAutoNum type="arabicPeriod"/>
            </a:pPr>
            <a:r>
              <a:rPr lang="en-US" sz="2400">
                <a:solidFill>
                  <a:srgbClr val="000000"/>
                </a:solidFill>
                <a:cs typeface="Calibri"/>
              </a:rPr>
              <a:t>Whipple Shield Assembly (Aidan &amp; Jelani)</a:t>
            </a:r>
          </a:p>
          <a:p>
            <a:pPr marL="342900" indent="-342900" algn="ctr">
              <a:buAutoNum type="arabicPeriod"/>
            </a:pPr>
            <a:r>
              <a:rPr lang="en-US" sz="2400">
                <a:solidFill>
                  <a:srgbClr val="000000"/>
                </a:solidFill>
                <a:cs typeface="Calibri"/>
              </a:rPr>
              <a:t>Floor Purchase (Ryan &amp; Keith)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4712A-84DD-48F8-A3B3-97F4A5C7C89B}"/>
              </a:ext>
            </a:extLst>
          </p:cNvPr>
          <p:cNvSpPr txBox="1"/>
          <p:nvPr/>
        </p:nvSpPr>
        <p:spPr>
          <a:xfrm>
            <a:off x="11155680" y="6442255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Jelani</a:t>
            </a:r>
          </a:p>
        </p:txBody>
      </p:sp>
    </p:spTree>
    <p:extLst>
      <p:ext uri="{BB962C8B-B14F-4D97-AF65-F5344CB8AC3E}">
        <p14:creationId xmlns:p14="http://schemas.microsoft.com/office/powerpoint/2010/main" val="213659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D2C7-DAFE-4886-9F7F-B2BBA7EF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/>
              <a:t>Analytical Analysis – Current State of System</a:t>
            </a:r>
            <a:br>
              <a:rPr lang="en-US" sz="4000"/>
            </a:br>
            <a:r>
              <a:rPr lang="en-US" sz="4000"/>
              <a:t>Hypervelocity Impact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27438-A848-43ED-BFEB-132AE299A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91" y="2246925"/>
            <a:ext cx="4461834" cy="334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E3F19-9074-40AF-9EAC-62B76D290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717" y="2246925"/>
            <a:ext cx="4461834" cy="3346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BFDF14-A7FE-40AF-BA8E-2CF3A34B0F59}"/>
              </a:ext>
            </a:extLst>
          </p:cNvPr>
          <p:cNvSpPr txBox="1"/>
          <p:nvPr/>
        </p:nvSpPr>
        <p:spPr>
          <a:xfrm>
            <a:off x="1598339" y="5593301"/>
            <a:ext cx="3444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Figure 5: </a:t>
            </a:r>
            <a:r>
              <a:rPr lang="en-US" sz="1600"/>
              <a:t>Front Bumper Impact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B92D6-FE3B-4271-A49C-24084CDC87AE}"/>
              </a:ext>
            </a:extLst>
          </p:cNvPr>
          <p:cNvSpPr txBox="1"/>
          <p:nvPr/>
        </p:nvSpPr>
        <p:spPr>
          <a:xfrm>
            <a:off x="7472437" y="5554072"/>
            <a:ext cx="33870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Figure 6: </a:t>
            </a:r>
            <a:r>
              <a:rPr lang="en-US" sz="1600"/>
              <a:t>Rear Bumper Impact Analysis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1B261-C767-471F-9F6D-F276476E3387}"/>
              </a:ext>
            </a:extLst>
          </p:cNvPr>
          <p:cNvSpPr txBox="1"/>
          <p:nvPr/>
        </p:nvSpPr>
        <p:spPr>
          <a:xfrm>
            <a:off x="11155680" y="6442255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Jelani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292EEE-7973-46F0-9AA0-D866CDB76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2889" y="555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0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38"/>
    </mc:Choice>
    <mc:Fallback>
      <p:transition spd="slow" advTm="7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D7C53-0282-452F-A9B5-A4167FD8A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41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Analytical Analysis – Current State of System</a:t>
            </a:r>
            <a:br>
              <a:rPr lang="en-US" sz="4400"/>
            </a:br>
            <a:r>
              <a:rPr lang="en-US" sz="4400"/>
              <a:t>Thermal Analysis: Steady State </a:t>
            </a:r>
            <a:br>
              <a:rPr lang="en-US"/>
            </a:br>
            <a:endParaRPr lang="en-US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54AF223-A2C2-4155-8000-A785FFB2E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667" y="2020490"/>
            <a:ext cx="7431361" cy="3709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ADE96-ED40-46DB-996D-230A730795A2}"/>
              </a:ext>
            </a:extLst>
          </p:cNvPr>
          <p:cNvSpPr txBox="1"/>
          <p:nvPr/>
        </p:nvSpPr>
        <p:spPr>
          <a:xfrm>
            <a:off x="4222764" y="5800857"/>
            <a:ext cx="3807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Figure 7: </a:t>
            </a:r>
            <a:r>
              <a:rPr lang="en-US" sz="1600"/>
              <a:t>Whipple Shield Thermal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49AD6-D5D3-45D6-B4E0-146C157B2011}"/>
              </a:ext>
            </a:extLst>
          </p:cNvPr>
          <p:cNvSpPr txBox="1"/>
          <p:nvPr/>
        </p:nvSpPr>
        <p:spPr>
          <a:xfrm>
            <a:off x="11137513" y="6403252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Jelani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FE5B3C-7CA3-44CE-A5A6-73BC50326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2280" y="5484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3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71"/>
    </mc:Choice>
    <mc:Fallback>
      <p:transition spd="slow" advTm="5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CC76-D14F-4225-9077-2305BA22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Analysis – Current State of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43464D-8A15-4B1D-AB22-573DDAECC406}"/>
              </a:ext>
            </a:extLst>
          </p:cNvPr>
          <p:cNvSpPr txBox="1"/>
          <p:nvPr/>
        </p:nvSpPr>
        <p:spPr>
          <a:xfrm>
            <a:off x="838200" y="1742175"/>
            <a:ext cx="602485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Radiation Protection – MLI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Astronauts exposed to: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Electromagnetic Radiation (Most notably Infrared, Ultraviolet, Visible wavelengths)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Neutron Radiation - Free flying neutrons (large fermions with no charge).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1422 W/m^2 radiation flux</a:t>
            </a:r>
            <a:endParaRPr lang="en-US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endParaRPr lang="en-US" sz="2400"/>
          </a:p>
          <a:p>
            <a:endParaRPr 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3410F2-D31F-45AC-8917-A95C082EB7E4}"/>
                  </a:ext>
                </a:extLst>
              </p:cNvPr>
              <p:cNvSpPr txBox="1"/>
              <p:nvPr/>
            </p:nvSpPr>
            <p:spPr>
              <a:xfrm>
                <a:off x="749378" y="3772000"/>
                <a:ext cx="684001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/>
                  <a:t>Materials:</a:t>
                </a:r>
              </a:p>
              <a:p>
                <a:pPr marL="800100" lvl="1" indent="-342900">
                  <a:buAutoNum type="arabicPeriod"/>
                </a:pPr>
                <a:r>
                  <a:rPr lang="en-US" sz="1800" b="0" i="0" u="none" strike="noStrike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Y9360-3M Aluminized Mylar </a:t>
                </a:r>
                <a14:m>
                  <m:oMath xmlns:m="http://schemas.openxmlformats.org/officeDocument/2006/math">
                    <m:r>
                      <a:rPr lang="en-US" sz="1800" b="0" i="1" u="none" strike="noStrike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𝟄</m:t>
                    </m:r>
                    <m:r>
                      <a:rPr lang="en-US" sz="1800" b="0" i="1" u="none" strike="noStrike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=0.044</m:t>
                    </m:r>
                  </m:oMath>
                </a14:m>
                <a:endParaRPr lang="en-US" sz="18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endParaRPr>
              </a:p>
              <a:p>
                <a:pPr marL="800100" lvl="1" indent="-342900">
                  <a:buFontTx/>
                  <a:buAutoNum type="arabicPeriod"/>
                </a:pPr>
                <a:r>
                  <a:rPr lang="en-US" sz="1800" b="0" i="0" u="none" strike="noStrike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7452-Mystic Aluminized Kapton (Polyimide Film)</a:t>
                </a:r>
                <a:r>
                  <a:rPr lang="en-US" sz="1800" b="0" u="none" strike="noStrike">
                    <a:solidFill>
                      <a:srgbClr val="00000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u="none" strike="noStrike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𝟄</m:t>
                    </m:r>
                    <m:r>
                      <a:rPr lang="en-US" sz="1800" b="0" i="1" u="none" strike="noStrike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=0.03</m:t>
                    </m:r>
                  </m:oMath>
                </a14:m>
                <a:endParaRPr lang="en-US" sz="1800" b="0" u="none" strike="noStrike">
                  <a:solidFill>
                    <a:srgbClr val="000000"/>
                  </a:solidFill>
                  <a:effectLst/>
                </a:endParaRPr>
              </a:p>
              <a:p>
                <a:pPr marL="800100" lvl="1" indent="-342900">
                  <a:buFontTx/>
                  <a:buAutoNum type="arabicPeriod"/>
                </a:pPr>
                <a:r>
                  <a:rPr lang="en-US" sz="1800" b="0" i="0" u="none" strike="noStrike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“</a:t>
                </a:r>
                <a:r>
                  <a:rPr lang="en-US" sz="1800" b="0" i="0" u="none" strike="noStrike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Plasti</a:t>
                </a:r>
                <a:r>
                  <a:rPr lang="en-US" sz="1800" b="0" i="0" u="none" strike="noStrike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-Shield” 5% Boron by Weight Polyethylene </a:t>
                </a:r>
              </a:p>
              <a:p>
                <a:pPr marL="800100" lvl="1" indent="-342900">
                  <a:buAutoNum type="arabicPeriod"/>
                </a:pPr>
                <a:endParaRPr lang="en-US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3410F2-D31F-45AC-8917-A95C082EB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78" y="3772000"/>
                <a:ext cx="6840014" cy="1569660"/>
              </a:xfrm>
              <a:prstGeom prst="rect">
                <a:avLst/>
              </a:prstGeom>
              <a:blipFill>
                <a:blip r:embed="rId4"/>
                <a:stretch>
                  <a:fillRect l="-1426" t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37C37C1-058C-4DEF-B9E6-128F0B107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7" y="1770308"/>
            <a:ext cx="5353050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79FC46-F02C-487B-B9AB-CD78A0205924}"/>
              </a:ext>
            </a:extLst>
          </p:cNvPr>
          <p:cNvSpPr txBox="1"/>
          <p:nvPr/>
        </p:nvSpPr>
        <p:spPr>
          <a:xfrm>
            <a:off x="7678214" y="4372164"/>
            <a:ext cx="383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Figure 8: </a:t>
            </a:r>
            <a:r>
              <a:rPr lang="en-US"/>
              <a:t>MLI Radiation H.T Diagram[2] </a:t>
            </a:r>
            <a:endParaRPr lang="en-US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2354C2-DFE7-46A2-B075-49F9B8CC7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05" y="5217117"/>
            <a:ext cx="5133559" cy="995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BFFFA9-4932-4BE1-AA86-C55059D2E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51" y="5044773"/>
            <a:ext cx="2974445" cy="1212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05453B-737B-4785-B144-4BDD52ED6EC2}"/>
              </a:ext>
            </a:extLst>
          </p:cNvPr>
          <p:cNvSpPr txBox="1"/>
          <p:nvPr/>
        </p:nvSpPr>
        <p:spPr>
          <a:xfrm>
            <a:off x="11107177" y="6386731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Aidan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4C54FD-C60C-43AF-A41B-9B70BB530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0020" y="5830903"/>
            <a:ext cx="426203" cy="4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FD8380DEFC764ABD5394D72EAA8EEB" ma:contentTypeVersion="9" ma:contentTypeDescription="Create a new document." ma:contentTypeScope="" ma:versionID="e1ddb6dd27336f6b01abecf39b9c62a1">
  <xsd:schema xmlns:xsd="http://www.w3.org/2001/XMLSchema" xmlns:xs="http://www.w3.org/2001/XMLSchema" xmlns:p="http://schemas.microsoft.com/office/2006/metadata/properties" xmlns:ns2="92d21488-6a95-4c5b-8401-ed7158af9c52" targetNamespace="http://schemas.microsoft.com/office/2006/metadata/properties" ma:root="true" ma:fieldsID="3c4923737e6d1f58817144696bf3c0db" ns2:_="">
    <xsd:import namespace="92d21488-6a95-4c5b-8401-ed7158af9c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21488-6a95-4c5b-8401-ed7158af9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755A7C-2C5E-4106-8568-422C4994B3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80ADA7-3033-43EF-8BDE-9E12FFCB7464}">
  <ds:schemaRefs>
    <ds:schemaRef ds:uri="92d21488-6a95-4c5b-8401-ed7158af9c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B986F14-0F80-4624-A5D6-FD290FA00601}">
  <ds:schemaRefs>
    <ds:schemaRef ds:uri="92d21488-6a95-4c5b-8401-ed7158af9c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15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Retrospect</vt:lpstr>
      <vt:lpstr>NASA RASC-AL Lunar Habitat Midpoint Presentation</vt:lpstr>
      <vt:lpstr>PROJECT Description </vt:lpstr>
      <vt:lpstr>Design Description </vt:lpstr>
      <vt:lpstr>Prototyping - Current State of System</vt:lpstr>
      <vt:lpstr>Prototyping - Current State of System: BOM</vt:lpstr>
      <vt:lpstr>Prototyping– Current State of System Steps for Prototype Completion</vt:lpstr>
      <vt:lpstr>Analytical Analysis – Current State of System Hypervelocity Impact Analysis</vt:lpstr>
      <vt:lpstr>Analytical Analysis – Current State of System Thermal Analysis: Steady State  </vt:lpstr>
      <vt:lpstr>Analytical Analysis – Current State of System</vt:lpstr>
      <vt:lpstr>Analytical Analysis – Current state of System Air Lock Mechanism</vt:lpstr>
      <vt:lpstr>Manufacturing Implementation Plan 10/11-11/22</vt:lpstr>
      <vt:lpstr>Full Schedule Implementation Plan</vt:lpstr>
      <vt:lpstr>Testing Plan – Ansys Full System Analysis</vt:lpstr>
      <vt:lpstr>References</vt:lpstr>
      <vt:lpstr>Appendix A – MLI Calculations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Aidan James O'Brien</dc:creator>
  <cp:revision>1</cp:revision>
  <dcterms:created xsi:type="dcterms:W3CDTF">2021-10-07T21:39:25Z</dcterms:created>
  <dcterms:modified xsi:type="dcterms:W3CDTF">2021-10-12T06:08:24Z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0x010100E5FD8380DEFC764ABD5394D72EAA8EEB</vt:lpwstr>
  </property>
</Properties>
</file>